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7" r:id="rId4"/>
    <p:sldId id="265" r:id="rId5"/>
    <p:sldId id="268" r:id="rId6"/>
    <p:sldId id="269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FFCDCD"/>
    <a:srgbClr val="FF8989"/>
    <a:srgbClr val="FF3F3F"/>
    <a:srgbClr val="BFBFBF"/>
    <a:srgbClr val="399EB9"/>
    <a:srgbClr val="71CBCC"/>
    <a:srgbClr val="CDE7E8"/>
    <a:srgbClr val="1B767A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7D752-AA0F-46A6-BFF5-A495807EF702}" v="465" dt="2022-03-18T12:41:57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7" autoAdjust="0"/>
    <p:restoredTop sz="94713" autoAdjust="0"/>
  </p:normalViewPr>
  <p:slideViewPr>
    <p:cSldViewPr snapToGrid="0">
      <p:cViewPr varScale="1">
        <p:scale>
          <a:sx n="88" d="100"/>
          <a:sy n="88" d="100"/>
        </p:scale>
        <p:origin x="58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은" userId="8eb5959a0719d00b" providerId="LiveId" clId="{2A17D752-AA0F-46A6-BFF5-A495807EF702}"/>
    <pc:docChg chg="undo redo custSel addSld delSld modSld sldOrd">
      <pc:chgData name="이 상은" userId="8eb5959a0719d00b" providerId="LiveId" clId="{2A17D752-AA0F-46A6-BFF5-A495807EF702}" dt="2022-03-18T12:58:52.730" v="4191" actId="1076"/>
      <pc:docMkLst>
        <pc:docMk/>
      </pc:docMkLst>
      <pc:sldChg chg="addSp delSp modSp mod delAnim modAnim">
        <pc:chgData name="이 상은" userId="8eb5959a0719d00b" providerId="LiveId" clId="{2A17D752-AA0F-46A6-BFF5-A495807EF702}" dt="2022-03-18T12:02:23.624" v="4123" actId="1076"/>
        <pc:sldMkLst>
          <pc:docMk/>
          <pc:sldMk cId="2790319207" sldId="256"/>
        </pc:sldMkLst>
        <pc:spChg chg="add del mod">
          <ac:chgData name="이 상은" userId="8eb5959a0719d00b" providerId="LiveId" clId="{2A17D752-AA0F-46A6-BFF5-A495807EF702}" dt="2022-03-18T04:21:41.648" v="1019" actId="478"/>
          <ac:spMkLst>
            <pc:docMk/>
            <pc:sldMk cId="2790319207" sldId="256"/>
            <ac:spMk id="2" creationId="{24D70272-A06C-487F-AE60-24E01CEE59A7}"/>
          </ac:spMkLst>
        </pc:spChg>
        <pc:spChg chg="del mod">
          <ac:chgData name="이 상은" userId="8eb5959a0719d00b" providerId="LiveId" clId="{2A17D752-AA0F-46A6-BFF5-A495807EF702}" dt="2022-03-18T04:26:44.164" v="1127" actId="478"/>
          <ac:spMkLst>
            <pc:docMk/>
            <pc:sldMk cId="2790319207" sldId="256"/>
            <ac:spMk id="15" creationId="{BE63A4A5-1A1F-498A-B75F-607108618628}"/>
          </ac:spMkLst>
        </pc:spChg>
        <pc:spChg chg="mod">
          <ac:chgData name="이 상은" userId="8eb5959a0719d00b" providerId="LiveId" clId="{2A17D752-AA0F-46A6-BFF5-A495807EF702}" dt="2022-03-18T12:02:23.624" v="4123" actId="1076"/>
          <ac:spMkLst>
            <pc:docMk/>
            <pc:sldMk cId="2790319207" sldId="256"/>
            <ac:spMk id="18" creationId="{15F4CA55-35D1-4D5E-A205-8CD079971001}"/>
          </ac:spMkLst>
        </pc:spChg>
        <pc:spChg chg="del mod">
          <ac:chgData name="이 상은" userId="8eb5959a0719d00b" providerId="LiveId" clId="{2A17D752-AA0F-46A6-BFF5-A495807EF702}" dt="2022-03-18T04:22:21.667" v="1020" actId="478"/>
          <ac:spMkLst>
            <pc:docMk/>
            <pc:sldMk cId="2790319207" sldId="256"/>
            <ac:spMk id="19" creationId="{CA06B740-70BA-4C7D-ACB9-4CCB656C31C9}"/>
          </ac:spMkLst>
        </pc:spChg>
        <pc:spChg chg="mod">
          <ac:chgData name="이 상은" userId="8eb5959a0719d00b" providerId="LiveId" clId="{2A17D752-AA0F-46A6-BFF5-A495807EF702}" dt="2022-03-18T12:02:23.624" v="4123" actId="1076"/>
          <ac:spMkLst>
            <pc:docMk/>
            <pc:sldMk cId="2790319207" sldId="256"/>
            <ac:spMk id="21" creationId="{FF94C6CC-CCE5-4F33-ADC0-654B2C3ADC45}"/>
          </ac:spMkLst>
        </pc:spChg>
        <pc:spChg chg="add del mod">
          <ac:chgData name="이 상은" userId="8eb5959a0719d00b" providerId="LiveId" clId="{2A17D752-AA0F-46A6-BFF5-A495807EF702}" dt="2022-03-18T04:12:10.902" v="958" actId="478"/>
          <ac:spMkLst>
            <pc:docMk/>
            <pc:sldMk cId="2790319207" sldId="256"/>
            <ac:spMk id="22" creationId="{61F155EF-0161-45D0-8E8B-07E88FF86A10}"/>
          </ac:spMkLst>
        </pc:spChg>
        <pc:spChg chg="add mod">
          <ac:chgData name="이 상은" userId="8eb5959a0719d00b" providerId="LiveId" clId="{2A17D752-AA0F-46A6-BFF5-A495807EF702}" dt="2022-03-18T11:41:02.578" v="3796" actId="1076"/>
          <ac:spMkLst>
            <pc:docMk/>
            <pc:sldMk cId="2790319207" sldId="256"/>
            <ac:spMk id="23" creationId="{8E5B7DE3-F760-4ABC-A334-9DB831ADE9DD}"/>
          </ac:spMkLst>
        </pc:spChg>
        <pc:spChg chg="mod">
          <ac:chgData name="이 상은" userId="8eb5959a0719d00b" providerId="LiveId" clId="{2A17D752-AA0F-46A6-BFF5-A495807EF702}" dt="2022-03-18T04:21:22.514" v="1001" actId="1076"/>
          <ac:spMkLst>
            <pc:docMk/>
            <pc:sldMk cId="2790319207" sldId="256"/>
            <ac:spMk id="24" creationId="{02762A93-0AE7-47E9-949E-BB2E87DDFA8F}"/>
          </ac:spMkLst>
        </pc:spChg>
        <pc:spChg chg="mod">
          <ac:chgData name="이 상은" userId="8eb5959a0719d00b" providerId="LiveId" clId="{2A17D752-AA0F-46A6-BFF5-A495807EF702}" dt="2022-03-18T04:21:22.514" v="1001" actId="1076"/>
          <ac:spMkLst>
            <pc:docMk/>
            <pc:sldMk cId="2790319207" sldId="256"/>
            <ac:spMk id="25" creationId="{6CB8B860-13B1-4756-9307-A1E62458F84C}"/>
          </ac:spMkLst>
        </pc:spChg>
        <pc:spChg chg="mod">
          <ac:chgData name="이 상은" userId="8eb5959a0719d00b" providerId="LiveId" clId="{2A17D752-AA0F-46A6-BFF5-A495807EF702}" dt="2022-03-18T12:02:23.624" v="4123" actId="1076"/>
          <ac:spMkLst>
            <pc:docMk/>
            <pc:sldMk cId="2790319207" sldId="256"/>
            <ac:spMk id="26" creationId="{E9B044D5-AF6C-4C0C-BD13-20327518FB20}"/>
          </ac:spMkLst>
        </pc:spChg>
        <pc:spChg chg="add mod">
          <ac:chgData name="이 상은" userId="8eb5959a0719d00b" providerId="LiveId" clId="{2A17D752-AA0F-46A6-BFF5-A495807EF702}" dt="2022-03-18T12:02:23.624" v="4123" actId="1076"/>
          <ac:spMkLst>
            <pc:docMk/>
            <pc:sldMk cId="2790319207" sldId="256"/>
            <ac:spMk id="27" creationId="{AF19B529-A90D-4C55-8CDB-7C8E39EFC7DC}"/>
          </ac:spMkLst>
        </pc:spChg>
        <pc:spChg chg="del">
          <ac:chgData name="이 상은" userId="8eb5959a0719d00b" providerId="LiveId" clId="{2A17D752-AA0F-46A6-BFF5-A495807EF702}" dt="2022-03-18T03:44:15.001" v="504" actId="478"/>
          <ac:spMkLst>
            <pc:docMk/>
            <pc:sldMk cId="2790319207" sldId="256"/>
            <ac:spMk id="49" creationId="{A01F3FE9-8A62-457B-A188-39CBC155D646}"/>
          </ac:spMkLst>
        </pc:spChg>
        <pc:grpChg chg="add del mod">
          <ac:chgData name="이 상은" userId="8eb5959a0719d00b" providerId="LiveId" clId="{2A17D752-AA0F-46A6-BFF5-A495807EF702}" dt="2022-03-18T04:21:22.514" v="1001" actId="1076"/>
          <ac:grpSpMkLst>
            <pc:docMk/>
            <pc:sldMk cId="2790319207" sldId="256"/>
            <ac:grpSpMk id="20" creationId="{379B6CD9-9322-4085-8781-0E71BA185FA3}"/>
          </ac:grpSpMkLst>
        </pc:grpChg>
        <pc:cxnChg chg="mod">
          <ac:chgData name="이 상은" userId="8eb5959a0719d00b" providerId="LiveId" clId="{2A17D752-AA0F-46A6-BFF5-A495807EF702}" dt="2022-03-18T04:21:22.514" v="1001" actId="1076"/>
          <ac:cxnSpMkLst>
            <pc:docMk/>
            <pc:sldMk cId="2790319207" sldId="256"/>
            <ac:cxnSpMk id="8" creationId="{4C6A9EF3-10A8-41A8-B11B-846D264DB60C}"/>
          </ac:cxnSpMkLst>
        </pc:cxnChg>
        <pc:cxnChg chg="mod">
          <ac:chgData name="이 상은" userId="8eb5959a0719d00b" providerId="LiveId" clId="{2A17D752-AA0F-46A6-BFF5-A495807EF702}" dt="2022-03-18T04:21:22.514" v="1001" actId="1076"/>
          <ac:cxnSpMkLst>
            <pc:docMk/>
            <pc:sldMk cId="2790319207" sldId="256"/>
            <ac:cxnSpMk id="10" creationId="{67DC4272-4456-48D5-A4D0-71B8E3E7BBDC}"/>
          </ac:cxnSpMkLst>
        </pc:cxnChg>
        <pc:cxnChg chg="mod">
          <ac:chgData name="이 상은" userId="8eb5959a0719d00b" providerId="LiveId" clId="{2A17D752-AA0F-46A6-BFF5-A495807EF702}" dt="2022-03-18T04:21:22.514" v="1001" actId="1076"/>
          <ac:cxnSpMkLst>
            <pc:docMk/>
            <pc:sldMk cId="2790319207" sldId="256"/>
            <ac:cxnSpMk id="28" creationId="{C1A37233-E465-4AEA-A0E5-1DF158096459}"/>
          </ac:cxnSpMkLst>
        </pc:cxnChg>
      </pc:sldChg>
      <pc:sldChg chg="modSp del mod">
        <pc:chgData name="이 상은" userId="8eb5959a0719d00b" providerId="LiveId" clId="{2A17D752-AA0F-46A6-BFF5-A495807EF702}" dt="2022-03-18T03:54:54.148" v="619" actId="2696"/>
        <pc:sldMkLst>
          <pc:docMk/>
          <pc:sldMk cId="3795210332" sldId="258"/>
        </pc:sldMkLst>
        <pc:picChg chg="mod">
          <ac:chgData name="이 상은" userId="8eb5959a0719d00b" providerId="LiveId" clId="{2A17D752-AA0F-46A6-BFF5-A495807EF702}" dt="2022-03-13T12:48:55.696" v="102" actId="1076"/>
          <ac:picMkLst>
            <pc:docMk/>
            <pc:sldMk cId="3795210332" sldId="258"/>
            <ac:picMk id="22" creationId="{8BDFD6F0-6D9B-4609-8A99-48DF7EAF67BF}"/>
          </ac:picMkLst>
        </pc:picChg>
        <pc:picChg chg="mod">
          <ac:chgData name="이 상은" userId="8eb5959a0719d00b" providerId="LiveId" clId="{2A17D752-AA0F-46A6-BFF5-A495807EF702}" dt="2022-03-13T12:50:04.543" v="113" actId="1076"/>
          <ac:picMkLst>
            <pc:docMk/>
            <pc:sldMk cId="3795210332" sldId="258"/>
            <ac:picMk id="23" creationId="{02072D95-784A-410B-A96A-50F59A73BBC0}"/>
          </ac:picMkLst>
        </pc:picChg>
        <pc:picChg chg="mod">
          <ac:chgData name="이 상은" userId="8eb5959a0719d00b" providerId="LiveId" clId="{2A17D752-AA0F-46A6-BFF5-A495807EF702}" dt="2022-03-13T12:51:27.445" v="120" actId="1076"/>
          <ac:picMkLst>
            <pc:docMk/>
            <pc:sldMk cId="3795210332" sldId="258"/>
            <ac:picMk id="24" creationId="{181D1D69-8485-4710-BFDD-BE9298FBBC8C}"/>
          </ac:picMkLst>
        </pc:picChg>
        <pc:picChg chg="mod">
          <ac:chgData name="이 상은" userId="8eb5959a0719d00b" providerId="LiveId" clId="{2A17D752-AA0F-46A6-BFF5-A495807EF702}" dt="2022-03-13T12:51:34.075" v="122" actId="1076"/>
          <ac:picMkLst>
            <pc:docMk/>
            <pc:sldMk cId="3795210332" sldId="258"/>
            <ac:picMk id="25" creationId="{D1E3E090-865B-4226-BD82-D1BCF210D7CD}"/>
          </ac:picMkLst>
        </pc:picChg>
        <pc:picChg chg="mod">
          <ac:chgData name="이 상은" userId="8eb5959a0719d00b" providerId="LiveId" clId="{2A17D752-AA0F-46A6-BFF5-A495807EF702}" dt="2022-03-13T12:51:38.916" v="123" actId="1076"/>
          <ac:picMkLst>
            <pc:docMk/>
            <pc:sldMk cId="3795210332" sldId="258"/>
            <ac:picMk id="26" creationId="{6A415570-9BDF-4785-80B7-4D6E0817C2F1}"/>
          </ac:picMkLst>
        </pc:picChg>
      </pc:sldChg>
      <pc:sldChg chg="addSp delSp modSp mod ord delAnim modAnim">
        <pc:chgData name="이 상은" userId="8eb5959a0719d00b" providerId="LiveId" clId="{2A17D752-AA0F-46A6-BFF5-A495807EF702}" dt="2022-03-18T10:14:08.943" v="3377" actId="20577"/>
        <pc:sldMkLst>
          <pc:docMk/>
          <pc:sldMk cId="1092591622" sldId="262"/>
        </pc:sldMkLst>
        <pc:spChg chg="add del mod ord">
          <ac:chgData name="이 상은" userId="8eb5959a0719d00b" providerId="LiveId" clId="{2A17D752-AA0F-46A6-BFF5-A495807EF702}" dt="2022-03-18T03:29:53.565" v="342" actId="478"/>
          <ac:spMkLst>
            <pc:docMk/>
            <pc:sldMk cId="1092591622" sldId="262"/>
            <ac:spMk id="2" creationId="{FA3E1C89-9418-48DB-BBD9-994BF5D871B9}"/>
          </ac:spMkLst>
        </pc:spChg>
        <pc:spChg chg="add del mod ord">
          <ac:chgData name="이 상은" userId="8eb5959a0719d00b" providerId="LiveId" clId="{2A17D752-AA0F-46A6-BFF5-A495807EF702}" dt="2022-03-18T03:38:25.465" v="402" actId="478"/>
          <ac:spMkLst>
            <pc:docMk/>
            <pc:sldMk cId="1092591622" sldId="262"/>
            <ac:spMk id="3" creationId="{0E62DA3A-6ECC-401B-BD2A-02F413EF4204}"/>
          </ac:spMkLst>
        </pc:spChg>
        <pc:spChg chg="add mod ord">
          <ac:chgData name="이 상은" userId="8eb5959a0719d00b" providerId="LiveId" clId="{2A17D752-AA0F-46A6-BFF5-A495807EF702}" dt="2022-03-18T03:44:04.240" v="503" actId="14100"/>
          <ac:spMkLst>
            <pc:docMk/>
            <pc:sldMk cId="1092591622" sldId="262"/>
            <ac:spMk id="4" creationId="{DCC41339-A249-4B2F-AE75-D3CE2E605A25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5" creationId="{2D71C655-4677-41B2-9939-8CF27420FCA8}"/>
          </ac:spMkLst>
        </pc:spChg>
        <pc:spChg chg="mod or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9" creationId="{C61356A7-B207-4BDA-887A-3B44C6F851A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0" creationId="{8A69575D-9EE6-4F45-AA35-0F1A8EC0498E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1" creationId="{DE9B0F94-9B63-4583-9FB8-8E983A2C2F2F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2" creationId="{7BEB5A3A-8456-43E8-A5ED-33A4115355EA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13" creationId="{A7F4E67A-849C-495A-8599-E67AB6CE603D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4" creationId="{F750AB39-415B-452E-9DFB-08FFE4617915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2" creationId="{46D48BBA-389E-411E-8FFF-E1B808A1257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8" creationId="{F7CC0CFA-91CA-4C0D-B9F5-622B88B0D003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31" creationId="{D3036CDB-02D3-4E07-A30E-275CE3970C3C}"/>
          </ac:spMkLst>
        </pc:spChg>
        <pc:spChg chg="del mod">
          <ac:chgData name="이 상은" userId="8eb5959a0719d00b" providerId="LiveId" clId="{2A17D752-AA0F-46A6-BFF5-A495807EF702}" dt="2022-03-13T12:53:02.576" v="126" actId="478"/>
          <ac:spMkLst>
            <pc:docMk/>
            <pc:sldMk cId="1092591622" sldId="262"/>
            <ac:spMk id="33" creationId="{4F543EFC-30D9-4B8E-93A7-D3BFD71D5384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3" creationId="{D353D2C2-5BEB-4CB6-9391-7A4AAEDFE16D}"/>
          </ac:spMkLst>
        </pc:spChg>
        <pc:spChg chg="mod">
          <ac:chgData name="이 상은" userId="8eb5959a0719d00b" providerId="LiveId" clId="{2A17D752-AA0F-46A6-BFF5-A495807EF702}" dt="2022-03-18T03:24:48.806" v="194" actId="1076"/>
          <ac:spMkLst>
            <pc:docMk/>
            <pc:sldMk cId="1092591622" sldId="262"/>
            <ac:spMk id="34" creationId="{FC1D4637-CF30-411F-9D87-D4F0422BF978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5" creationId="{16D1F747-0BB6-4BAF-B975-E235C3EB6C20}"/>
          </ac:spMkLst>
        </pc:spChg>
        <pc:spChg chg="mod">
          <ac:chgData name="이 상은" userId="8eb5959a0719d00b" providerId="LiveId" clId="{2A17D752-AA0F-46A6-BFF5-A495807EF702}" dt="2022-03-18T10:14:08.943" v="3377" actId="20577"/>
          <ac:spMkLst>
            <pc:docMk/>
            <pc:sldMk cId="1092591622" sldId="262"/>
            <ac:spMk id="39" creationId="{FAD0C35A-041A-4D01-A2D9-94AC0D5FEAD4}"/>
          </ac:spMkLst>
        </pc:spChg>
        <pc:spChg chg="mod">
          <ac:chgData name="이 상은" userId="8eb5959a0719d00b" providerId="LiveId" clId="{2A17D752-AA0F-46A6-BFF5-A495807EF702}" dt="2022-03-18T04:27:25.655" v="1158"/>
          <ac:spMkLst>
            <pc:docMk/>
            <pc:sldMk cId="1092591622" sldId="262"/>
            <ac:spMk id="40" creationId="{0844A25B-F761-4CB5-AF22-877C5A30EEED}"/>
          </ac:spMkLst>
        </pc:spChg>
        <pc:spChg chg="del mod">
          <ac:chgData name="이 상은" userId="8eb5959a0719d00b" providerId="LiveId" clId="{2A17D752-AA0F-46A6-BFF5-A495807EF702}" dt="2022-03-18T03:24:05.929" v="148"/>
          <ac:spMkLst>
            <pc:docMk/>
            <pc:sldMk cId="1092591622" sldId="262"/>
            <ac:spMk id="41" creationId="{7BAB686C-F17E-4FBF-AF98-17C665DA2517}"/>
          </ac:spMkLst>
        </pc:spChg>
        <pc:spChg chg="del mod">
          <ac:chgData name="이 상은" userId="8eb5959a0719d00b" providerId="LiveId" clId="{2A17D752-AA0F-46A6-BFF5-A495807EF702}" dt="2022-03-18T03:42:52.253" v="496" actId="478"/>
          <ac:spMkLst>
            <pc:docMk/>
            <pc:sldMk cId="1092591622" sldId="262"/>
            <ac:spMk id="42" creationId="{E71F9618-2D50-4321-8EC3-5C1E3DB5CD5F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44" creationId="{4091D6A6-03C0-4CB9-8081-32D834464104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46" creationId="{6924CD1F-041D-4AA5-9395-3528C32B47B2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7" creationId="{408470C9-E921-4DA0-A1BC-EBDAE59AB130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8" creationId="{D717FC58-E2C5-4C95-A1B3-3704C51B811A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9" creationId="{2BD41767-24E9-4F17-A483-F8F88D547DFA}"/>
          </ac:spMkLst>
        </pc:spChg>
        <pc:spChg chg="add mod">
          <ac:chgData name="이 상은" userId="8eb5959a0719d00b" providerId="LiveId" clId="{2A17D752-AA0F-46A6-BFF5-A495807EF702}" dt="2022-03-18T10:11:54.312" v="3363" actId="20577"/>
          <ac:spMkLst>
            <pc:docMk/>
            <pc:sldMk cId="1092591622" sldId="262"/>
            <ac:spMk id="50" creationId="{DBAD71D4-6551-4016-AD20-B0AB57266402}"/>
          </ac:spMkLst>
        </pc:spChg>
        <pc:grpChg chg="add del mod">
          <ac:chgData name="이 상은" userId="8eb5959a0719d00b" providerId="LiveId" clId="{2A17D752-AA0F-46A6-BFF5-A495807EF702}" dt="2022-03-18T03:51:28.759" v="591" actId="165"/>
          <ac:grpSpMkLst>
            <pc:docMk/>
            <pc:sldMk cId="1092591622" sldId="262"/>
            <ac:grpSpMk id="7" creationId="{8F69A812-9CD3-4BA3-9594-13F4B2F05749}"/>
          </ac:grpSpMkLst>
        </pc:grpChg>
        <pc:grpChg chg="add mod">
          <ac:chgData name="이 상은" userId="8eb5959a0719d00b" providerId="LiveId" clId="{2A17D752-AA0F-46A6-BFF5-A495807EF702}" dt="2022-03-18T05:41:02.985" v="1441" actId="164"/>
          <ac:grpSpMkLst>
            <pc:docMk/>
            <pc:sldMk cId="1092591622" sldId="262"/>
            <ac:grpSpMk id="8" creationId="{A81347D1-B02C-42E7-9A7D-F2DF81F426AD}"/>
          </ac:grpSpMkLst>
        </pc:grp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6" creationId="{F4E52752-C930-4B09-8460-C9B0F46702C1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4" creationId="{2A93AAA9-A8D1-4826-9F3F-C68A77F22837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7" creationId="{7671C168-A04C-4EE8-B3B3-D5654FFBD714}"/>
          </ac:picMkLst>
        </pc:picChg>
        <pc:picChg chg="del">
          <ac:chgData name="이 상은" userId="8eb5959a0719d00b" providerId="LiveId" clId="{2A17D752-AA0F-46A6-BFF5-A495807EF702}" dt="2022-03-18T03:33:04.567" v="383" actId="21"/>
          <ac:picMkLst>
            <pc:docMk/>
            <pc:sldMk cId="1092591622" sldId="262"/>
            <ac:picMk id="30" creationId="{3FBF6C78-643C-40E4-A7E5-55DEFF4BE1D3}"/>
          </ac:picMkLst>
        </pc:picChg>
        <pc:picChg chg="add 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6" creationId="{A3DED7CF-BCC5-4D00-820C-A5C97CABCCCC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8" creationId="{62ACD7E5-506D-4ABC-8F10-03C528146989}"/>
          </ac:picMkLst>
        </pc:picChg>
        <pc:picChg chg="del mod">
          <ac:chgData name="이 상은" userId="8eb5959a0719d00b" providerId="LiveId" clId="{2A17D752-AA0F-46A6-BFF5-A495807EF702}" dt="2022-03-18T04:30:03.240" v="1196" actId="478"/>
          <ac:picMkLst>
            <pc:docMk/>
            <pc:sldMk cId="1092591622" sldId="262"/>
            <ac:picMk id="43" creationId="{A7D22A16-E944-4A8B-9A36-03159464F092}"/>
          </ac:picMkLst>
        </pc:pic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16" creationId="{C402FCB9-7D9E-4BAC-8561-7F8FBB0AAA49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3" creationId="{5C0209D2-5F24-41D6-BED5-0AF278472DF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9" creationId="{71846A37-15E3-4D18-9825-BD7F56D9FABC}"/>
          </ac:cxnSpMkLst>
        </pc:cxnChg>
        <pc:cxnChg chg="del">
          <ac:chgData name="이 상은" userId="8eb5959a0719d00b" providerId="LiveId" clId="{2A17D752-AA0F-46A6-BFF5-A495807EF702}" dt="2022-03-18T03:33:04.567" v="383" actId="21"/>
          <ac:cxnSpMkLst>
            <pc:docMk/>
            <pc:sldMk cId="1092591622" sldId="262"/>
            <ac:cxnSpMk id="32" creationId="{2BE17F49-0ABE-40A3-A0DC-E7E6A92A365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37" creationId="{58F294DD-7E53-4C64-BC58-483ED76BC96C}"/>
          </ac:cxnSpMkLst>
        </pc:cxnChg>
        <pc:cxnChg chg="add 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45" creationId="{1945FACE-908D-4D52-88C9-4B8A539D3C11}"/>
          </ac:cxnSpMkLst>
        </pc:cxnChg>
      </pc:sldChg>
      <pc:sldChg chg="addSp delSp modSp del mod modAnim">
        <pc:chgData name="이 상은" userId="8eb5959a0719d00b" providerId="LiveId" clId="{2A17D752-AA0F-46A6-BFF5-A495807EF702}" dt="2022-03-18T10:12:17.110" v="3367" actId="2696"/>
        <pc:sldMkLst>
          <pc:docMk/>
          <pc:sldMk cId="3556759160" sldId="263"/>
        </pc:sldMkLst>
        <pc:grpChg chg="add del mod">
          <ac:chgData name="이 상은" userId="8eb5959a0719d00b" providerId="LiveId" clId="{2A17D752-AA0F-46A6-BFF5-A495807EF702}" dt="2022-03-13T12:46:14.510" v="87" actId="165"/>
          <ac:grpSpMkLst>
            <pc:docMk/>
            <pc:sldMk cId="3556759160" sldId="263"/>
            <ac:grpSpMk id="4" creationId="{48FAF2E2-7185-42B8-BC9E-BBF9B9076E83}"/>
          </ac:grpSpMkLst>
        </pc:grpChg>
        <pc:picChg chg="add 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3" creationId="{60EE405F-51BB-4E55-9538-78FF46077D35}"/>
          </ac:picMkLst>
        </pc:picChg>
        <pc:picChg chg="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2050" creationId="{0E5BCBB5-64D4-40FF-8D74-C45C3A0FE923}"/>
          </ac:picMkLst>
        </pc:picChg>
        <pc:picChg chg="mod">
          <ac:chgData name="이 상은" userId="8eb5959a0719d00b" providerId="LiveId" clId="{2A17D752-AA0F-46A6-BFF5-A495807EF702}" dt="2022-03-13T12:42:12.131" v="74" actId="1076"/>
          <ac:picMkLst>
            <pc:docMk/>
            <pc:sldMk cId="3556759160" sldId="263"/>
            <ac:picMk id="2052" creationId="{536C4FBC-1208-439C-AC86-D297C7E07DA3}"/>
          </ac:picMkLst>
        </pc:picChg>
      </pc:sldChg>
      <pc:sldChg chg="modSp mod">
        <pc:chgData name="이 상은" userId="8eb5959a0719d00b" providerId="LiveId" clId="{2A17D752-AA0F-46A6-BFF5-A495807EF702}" dt="2022-03-18T12:43:19.814" v="4190" actId="1076"/>
        <pc:sldMkLst>
          <pc:docMk/>
          <pc:sldMk cId="675560574" sldId="264"/>
        </pc:sldMkLst>
        <pc:spChg chg="mod">
          <ac:chgData name="이 상은" userId="8eb5959a0719d00b" providerId="LiveId" clId="{2A17D752-AA0F-46A6-BFF5-A495807EF702}" dt="2022-03-18T12:43:15.289" v="4189" actId="1076"/>
          <ac:spMkLst>
            <pc:docMk/>
            <pc:sldMk cId="675560574" sldId="264"/>
            <ac:spMk id="5" creationId="{98250A08-C181-47AF-A762-7124C022F734}"/>
          </ac:spMkLst>
        </pc:spChg>
        <pc:spChg chg="mod">
          <ac:chgData name="이 상은" userId="8eb5959a0719d00b" providerId="LiveId" clId="{2A17D752-AA0F-46A6-BFF5-A495807EF702}" dt="2022-03-18T12:43:19.814" v="4190" actId="1076"/>
          <ac:spMkLst>
            <pc:docMk/>
            <pc:sldMk cId="675560574" sldId="264"/>
            <ac:spMk id="6" creationId="{C97C4590-CE91-4A75-A6DE-06287B2C6F7E}"/>
          </ac:spMkLst>
        </pc:spChg>
      </pc:sldChg>
      <pc:sldChg chg="addSp delSp modSp mod modTransition delAnim modAnim">
        <pc:chgData name="이 상은" userId="8eb5959a0719d00b" providerId="LiveId" clId="{2A17D752-AA0F-46A6-BFF5-A495807EF702}" dt="2022-03-18T12:41:57.318" v="4186"/>
        <pc:sldMkLst>
          <pc:docMk/>
          <pc:sldMk cId="1888400915" sldId="265"/>
        </pc:sldMkLst>
        <pc:spChg chg="add del mod">
          <ac:chgData name="이 상은" userId="8eb5959a0719d00b" providerId="LiveId" clId="{2A17D752-AA0F-46A6-BFF5-A495807EF702}" dt="2022-03-18T10:44:37.143" v="3440" actId="478"/>
          <ac:spMkLst>
            <pc:docMk/>
            <pc:sldMk cId="1888400915" sldId="265"/>
            <ac:spMk id="7" creationId="{1948C6C0-5673-4F58-9590-1E09861E2C3C}"/>
          </ac:spMkLst>
        </pc:spChg>
        <pc:spChg chg="add del mod">
          <ac:chgData name="이 상은" userId="8eb5959a0719d00b" providerId="LiveId" clId="{2A17D752-AA0F-46A6-BFF5-A495807EF702}" dt="2022-03-18T05:44:22.588" v="1456" actId="478"/>
          <ac:spMkLst>
            <pc:docMk/>
            <pc:sldMk cId="1888400915" sldId="265"/>
            <ac:spMk id="8" creationId="{5E8CCA39-B474-4801-8D91-41AFABDE80FB}"/>
          </ac:spMkLst>
        </pc:spChg>
        <pc:spChg chg="add mod">
          <ac:chgData name="이 상은" userId="8eb5959a0719d00b" providerId="LiveId" clId="{2A17D752-AA0F-46A6-BFF5-A495807EF702}" dt="2022-03-18T10:50:10.574" v="3471" actId="2711"/>
          <ac:spMkLst>
            <pc:docMk/>
            <pc:sldMk cId="1888400915" sldId="265"/>
            <ac:spMk id="9" creationId="{E5F3E9F0-0AB8-4A78-9CC5-8524347B02F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0" creationId="{1747BA9B-F0BA-422B-A293-8F3424F6EBD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1" creationId="{69568FAB-0243-47F5-A9C4-7FE96BA7F1E2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2" creationId="{DB4DB260-F9E9-480B-BE6F-2AE4E28A6372}"/>
          </ac:spMkLst>
        </pc:spChg>
        <pc:spChg chg="add del mod">
          <ac:chgData name="이 상은" userId="8eb5959a0719d00b" providerId="LiveId" clId="{2A17D752-AA0F-46A6-BFF5-A495807EF702}" dt="2022-03-18T04:28:55.700" v="1187" actId="478"/>
          <ac:spMkLst>
            <pc:docMk/>
            <pc:sldMk cId="1888400915" sldId="265"/>
            <ac:spMk id="13" creationId="{75ED8193-447D-4BA6-8363-21C8C3D3FCCD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4" creationId="{15CC9A22-F17D-4D20-90FE-97B700DDD266}"/>
          </ac:spMkLst>
        </pc:spChg>
        <pc:spChg chg="add del mod">
          <ac:chgData name="이 상은" userId="8eb5959a0719d00b" providerId="LiveId" clId="{2A17D752-AA0F-46A6-BFF5-A495807EF702}" dt="2022-03-18T05:30:10.276" v="1416"/>
          <ac:spMkLst>
            <pc:docMk/>
            <pc:sldMk cId="1888400915" sldId="265"/>
            <ac:spMk id="15" creationId="{8404F6AB-8EB3-422F-939F-DF86013174DF}"/>
          </ac:spMkLst>
        </pc:spChg>
        <pc:spChg chg="add del mod">
          <ac:chgData name="이 상은" userId="8eb5959a0719d00b" providerId="LiveId" clId="{2A17D752-AA0F-46A6-BFF5-A495807EF702}" dt="2022-03-18T08:50:09.148" v="2721" actId="478"/>
          <ac:spMkLst>
            <pc:docMk/>
            <pc:sldMk cId="1888400915" sldId="265"/>
            <ac:spMk id="16" creationId="{0F91448D-52FF-4091-88A9-25D340B9C8E7}"/>
          </ac:spMkLst>
        </pc:spChg>
        <pc:spChg chg="add mod">
          <ac:chgData name="이 상은" userId="8eb5959a0719d00b" providerId="LiveId" clId="{2A17D752-AA0F-46A6-BFF5-A495807EF702}" dt="2022-03-18T10:46:50.766" v="3460" actId="1076"/>
          <ac:spMkLst>
            <pc:docMk/>
            <pc:sldMk cId="1888400915" sldId="265"/>
            <ac:spMk id="21" creationId="{F07CA3A9-137C-4D45-83CE-D8BC83C60C3C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2" creationId="{B583122F-EF69-49EB-A89A-AFA55040F033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6" creationId="{788D7B85-6400-4BAA-A87B-CC88C512BCC5}"/>
          </ac:spMkLst>
        </pc:spChg>
        <pc:spChg chg="add mod">
          <ac:chgData name="이 상은" userId="8eb5959a0719d00b" providerId="LiveId" clId="{2A17D752-AA0F-46A6-BFF5-A495807EF702}" dt="2022-03-18T10:55:05.397" v="3484" actId="1076"/>
          <ac:spMkLst>
            <pc:docMk/>
            <pc:sldMk cId="1888400915" sldId="265"/>
            <ac:spMk id="27" creationId="{21377E12-7C33-4050-A477-9E8F262226D9}"/>
          </ac:spMkLst>
        </pc:spChg>
        <pc:spChg chg="add del mod ord">
          <ac:chgData name="이 상은" userId="8eb5959a0719d00b" providerId="LiveId" clId="{2A17D752-AA0F-46A6-BFF5-A495807EF702}" dt="2022-03-18T06:06:16.428" v="1921" actId="478"/>
          <ac:spMkLst>
            <pc:docMk/>
            <pc:sldMk cId="1888400915" sldId="265"/>
            <ac:spMk id="28" creationId="{D882CC45-FC6A-4F7D-936D-708C2B122740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3" creationId="{30590981-CF0B-4354-8C74-E81CB55CB28F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7" creationId="{8CA73C81-BD71-48B3-997F-08EA4FF20D14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8" creationId="{6E0135CC-A83C-4AFE-969D-5715F3F73E46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9" creationId="{1E481A52-4858-4DE2-B4CA-DC3059AC782A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0" creationId="{0E7CFAB6-2005-4F0E-98CF-898CAF5CDAAC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1" creationId="{FFCFA213-9FB5-4322-AC97-22717F33C49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2" creationId="{CE200947-7CF8-4A8C-9F34-44F5459BA77A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3" creationId="{4A751AB3-51E4-4209-9465-DA894CF355D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4" creationId="{B916AE00-C309-4A79-9532-0456DC243C7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5" creationId="{9A473A67-D86B-4161-BDF7-E3A379A03D1F}"/>
          </ac:spMkLst>
        </pc:spChg>
        <pc:spChg chg="add mod">
          <ac:chgData name="이 상은" userId="8eb5959a0719d00b" providerId="LiveId" clId="{2A17D752-AA0F-46A6-BFF5-A495807EF702}" dt="2022-03-18T04:29:07.963" v="1190" actId="1076"/>
          <ac:spMkLst>
            <pc:docMk/>
            <pc:sldMk cId="1888400915" sldId="265"/>
            <ac:spMk id="46" creationId="{C747FBAA-5A2F-425B-B091-E3687AF196AE}"/>
          </ac:spMkLst>
        </pc:spChg>
        <pc:spChg chg="add mod">
          <ac:chgData name="이 상은" userId="8eb5959a0719d00b" providerId="LiveId" clId="{2A17D752-AA0F-46A6-BFF5-A495807EF702}" dt="2022-03-18T10:09:40.958" v="3349" actId="207"/>
          <ac:spMkLst>
            <pc:docMk/>
            <pc:sldMk cId="1888400915" sldId="265"/>
            <ac:spMk id="47" creationId="{2B906C94-1A25-4B23-8377-3DB15BDFE31A}"/>
          </ac:spMkLst>
        </pc:spChg>
        <pc:spChg chg="add mod">
          <ac:chgData name="이 상은" userId="8eb5959a0719d00b" providerId="LiveId" clId="{2A17D752-AA0F-46A6-BFF5-A495807EF702}" dt="2022-03-18T10:14:18.933" v="3383" actId="20577"/>
          <ac:spMkLst>
            <pc:docMk/>
            <pc:sldMk cId="1888400915" sldId="265"/>
            <ac:spMk id="48" creationId="{D42DEA89-BE75-4124-B1FB-8B2C383976E7}"/>
          </ac:spMkLst>
        </pc:spChg>
        <pc:spChg chg="add mod">
          <ac:chgData name="이 상은" userId="8eb5959a0719d00b" providerId="LiveId" clId="{2A17D752-AA0F-46A6-BFF5-A495807EF702}" dt="2022-03-18T06:08:52.470" v="1942" actId="113"/>
          <ac:spMkLst>
            <pc:docMk/>
            <pc:sldMk cId="1888400915" sldId="265"/>
            <ac:spMk id="49" creationId="{1B907C26-93DE-497E-8E85-637E9EF0455A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2" creationId="{717805B3-DC73-4288-9504-8442B7E88177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3" creationId="{A1250266-C11C-4C3C-A7B4-92E0DB74229D}"/>
          </ac:spMkLst>
        </pc:spChg>
        <pc:spChg chg="add del mod ord">
          <ac:chgData name="이 상은" userId="8eb5959a0719d00b" providerId="LiveId" clId="{2A17D752-AA0F-46A6-BFF5-A495807EF702}" dt="2022-03-18T07:51:21.886" v="2258" actId="478"/>
          <ac:spMkLst>
            <pc:docMk/>
            <pc:sldMk cId="1888400915" sldId="265"/>
            <ac:spMk id="55" creationId="{2B13D2CE-A9DA-4E98-8FF7-389DF1253D99}"/>
          </ac:spMkLst>
        </pc:spChg>
        <pc:spChg chg="add del mod topLvl">
          <ac:chgData name="이 상은" userId="8eb5959a0719d00b" providerId="LiveId" clId="{2A17D752-AA0F-46A6-BFF5-A495807EF702}" dt="2022-03-18T09:28:22.721" v="3135" actId="478"/>
          <ac:spMkLst>
            <pc:docMk/>
            <pc:sldMk cId="1888400915" sldId="265"/>
            <ac:spMk id="56" creationId="{6BE73EC7-69F8-4DA9-80B6-64F9C339800B}"/>
          </ac:spMkLst>
        </pc:spChg>
        <pc:spChg chg="add del mod">
          <ac:chgData name="이 상은" userId="8eb5959a0719d00b" providerId="LiveId" clId="{2A17D752-AA0F-46A6-BFF5-A495807EF702}" dt="2022-03-18T06:23:37.044" v="2034"/>
          <ac:spMkLst>
            <pc:docMk/>
            <pc:sldMk cId="1888400915" sldId="265"/>
            <ac:spMk id="57" creationId="{311DF03B-7F0F-43BB-8F77-C8AC05913074}"/>
          </ac:spMkLst>
        </pc:spChg>
        <pc:spChg chg="add del mod ord topLvl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58" creationId="{07AC6F98-C4E7-4139-A70A-B90BE89AFD38}"/>
          </ac:spMkLst>
        </pc:spChg>
        <pc:spChg chg="add del mod topLvl">
          <ac:chgData name="이 상은" userId="8eb5959a0719d00b" providerId="LiveId" clId="{2A17D752-AA0F-46A6-BFF5-A495807EF702}" dt="2022-03-18T09:13:49.294" v="2994" actId="478"/>
          <ac:spMkLst>
            <pc:docMk/>
            <pc:sldMk cId="1888400915" sldId="265"/>
            <ac:spMk id="59" creationId="{8654F4C8-5538-4A30-A4FD-10872A7B3443}"/>
          </ac:spMkLst>
        </pc:spChg>
        <pc:spChg chg="add del mod">
          <ac:chgData name="이 상은" userId="8eb5959a0719d00b" providerId="LiveId" clId="{2A17D752-AA0F-46A6-BFF5-A495807EF702}" dt="2022-03-18T06:27:28.750" v="2190" actId="478"/>
          <ac:spMkLst>
            <pc:docMk/>
            <pc:sldMk cId="1888400915" sldId="265"/>
            <ac:spMk id="60" creationId="{2F4B5418-DA12-422C-A843-68E817A9186E}"/>
          </ac:spMkLst>
        </pc:spChg>
        <pc:spChg chg="add del mod">
          <ac:chgData name="이 상은" userId="8eb5959a0719d00b" providerId="LiveId" clId="{2A17D752-AA0F-46A6-BFF5-A495807EF702}" dt="2022-03-18T06:20:21.253" v="2024" actId="478"/>
          <ac:spMkLst>
            <pc:docMk/>
            <pc:sldMk cId="1888400915" sldId="265"/>
            <ac:spMk id="61" creationId="{3ECCEF24-55F9-4E86-9650-5993B8619FD2}"/>
          </ac:spMkLst>
        </pc:spChg>
        <pc:spChg chg="add del mod topLvl">
          <ac:chgData name="이 상은" userId="8eb5959a0719d00b" providerId="LiveId" clId="{2A17D752-AA0F-46A6-BFF5-A495807EF702}" dt="2022-03-18T08:20:21.418" v="2401" actId="478"/>
          <ac:spMkLst>
            <pc:docMk/>
            <pc:sldMk cId="1888400915" sldId="265"/>
            <ac:spMk id="62" creationId="{5C80DF6D-2E39-4578-8236-120B8EEDD6C5}"/>
          </ac:spMkLst>
        </pc:spChg>
        <pc:spChg chg="add del mod">
          <ac:chgData name="이 상은" userId="8eb5959a0719d00b" providerId="LiveId" clId="{2A17D752-AA0F-46A6-BFF5-A495807EF702}" dt="2022-03-18T06:28:04.057" v="2200" actId="478"/>
          <ac:spMkLst>
            <pc:docMk/>
            <pc:sldMk cId="1888400915" sldId="265"/>
            <ac:spMk id="63" creationId="{1978E1FD-4634-4405-93EF-00D032B59E63}"/>
          </ac:spMkLst>
        </pc:spChg>
        <pc:spChg chg="add del mod topLvl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68" creationId="{EEFAB59E-B6A3-42D7-8265-AD2241E9AD0D}"/>
          </ac:spMkLst>
        </pc:spChg>
        <pc:spChg chg="add del mod">
          <ac:chgData name="이 상은" userId="8eb5959a0719d00b" providerId="LiveId" clId="{2A17D752-AA0F-46A6-BFF5-A495807EF702}" dt="2022-03-18T08:17:43.625" v="2381" actId="478"/>
          <ac:spMkLst>
            <pc:docMk/>
            <pc:sldMk cId="1888400915" sldId="265"/>
            <ac:spMk id="82" creationId="{D549E25C-5D27-4647-8EE4-DF3EAE751A3D}"/>
          </ac:spMkLst>
        </pc:spChg>
        <pc:spChg chg="add del">
          <ac:chgData name="이 상은" userId="8eb5959a0719d00b" providerId="LiveId" clId="{2A17D752-AA0F-46A6-BFF5-A495807EF702}" dt="2022-03-18T08:18:00.433" v="2383" actId="478"/>
          <ac:spMkLst>
            <pc:docMk/>
            <pc:sldMk cId="1888400915" sldId="265"/>
            <ac:spMk id="83" creationId="{A7B3D83B-FCFA-428D-9E80-74FCB85BC02A}"/>
          </ac:spMkLst>
        </pc:spChg>
        <pc:spChg chg="add del mod">
          <ac:chgData name="이 상은" userId="8eb5959a0719d00b" providerId="LiveId" clId="{2A17D752-AA0F-46A6-BFF5-A495807EF702}" dt="2022-03-18T08:18:24.527" v="2386" actId="478"/>
          <ac:spMkLst>
            <pc:docMk/>
            <pc:sldMk cId="1888400915" sldId="265"/>
            <ac:spMk id="84" creationId="{B5521629-4161-4E71-9B94-0E77046772B9}"/>
          </ac:spMkLst>
        </pc:spChg>
        <pc:spChg chg="add del mod">
          <ac:chgData name="이 상은" userId="8eb5959a0719d00b" providerId="LiveId" clId="{2A17D752-AA0F-46A6-BFF5-A495807EF702}" dt="2022-03-18T08:22:39.574" v="2469" actId="478"/>
          <ac:spMkLst>
            <pc:docMk/>
            <pc:sldMk cId="1888400915" sldId="265"/>
            <ac:spMk id="87" creationId="{4230D20F-88EB-4FB7-8EF6-A7F067B3DDE0}"/>
          </ac:spMkLst>
        </pc:spChg>
        <pc:spChg chg="add del mod">
          <ac:chgData name="이 상은" userId="8eb5959a0719d00b" providerId="LiveId" clId="{2A17D752-AA0F-46A6-BFF5-A495807EF702}" dt="2022-03-18T08:23:16.679" v="2477" actId="478"/>
          <ac:spMkLst>
            <pc:docMk/>
            <pc:sldMk cId="1888400915" sldId="265"/>
            <ac:spMk id="88" creationId="{D4D3ABEF-83A1-4469-8E0B-91894F90EEB7}"/>
          </ac:spMkLst>
        </pc:spChg>
        <pc:spChg chg="add del mod">
          <ac:chgData name="이 상은" userId="8eb5959a0719d00b" providerId="LiveId" clId="{2A17D752-AA0F-46A6-BFF5-A495807EF702}" dt="2022-03-18T08:28:56.402" v="2524" actId="478"/>
          <ac:spMkLst>
            <pc:docMk/>
            <pc:sldMk cId="1888400915" sldId="265"/>
            <ac:spMk id="89" creationId="{962CA44D-189C-4258-A9C2-76D965EC6FD0}"/>
          </ac:spMkLst>
        </pc:spChg>
        <pc:spChg chg="add del mod ord">
          <ac:chgData name="이 상은" userId="8eb5959a0719d00b" providerId="LiveId" clId="{2A17D752-AA0F-46A6-BFF5-A495807EF702}" dt="2022-03-18T08:32:05.944" v="2550" actId="478"/>
          <ac:spMkLst>
            <pc:docMk/>
            <pc:sldMk cId="1888400915" sldId="265"/>
            <ac:spMk id="90" creationId="{CC9DC0C1-2494-4716-BB69-D6962865072D}"/>
          </ac:spMkLst>
        </pc:spChg>
        <pc:spChg chg="add del mod">
          <ac:chgData name="이 상은" userId="8eb5959a0719d00b" providerId="LiveId" clId="{2A17D752-AA0F-46A6-BFF5-A495807EF702}" dt="2022-03-18T08:31:55.424" v="2549" actId="478"/>
          <ac:spMkLst>
            <pc:docMk/>
            <pc:sldMk cId="1888400915" sldId="265"/>
            <ac:spMk id="91" creationId="{00F7F29D-075E-4716-A5D6-74BD4E842381}"/>
          </ac:spMkLst>
        </pc:spChg>
        <pc:spChg chg="add del mod ord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92" creationId="{C0393AFD-3DF1-4388-B80E-614FB0B87AF5}"/>
          </ac:spMkLst>
        </pc:spChg>
        <pc:spChg chg="add del mod">
          <ac:chgData name="이 상은" userId="8eb5959a0719d00b" providerId="LiveId" clId="{2A17D752-AA0F-46A6-BFF5-A495807EF702}" dt="2022-03-18T09:54:01.830" v="3272" actId="478"/>
          <ac:spMkLst>
            <pc:docMk/>
            <pc:sldMk cId="1888400915" sldId="265"/>
            <ac:spMk id="93" creationId="{1CFBF032-6816-4A5B-8670-DC297FBE7E94}"/>
          </ac:spMkLst>
        </pc:spChg>
        <pc:spChg chg="add mod">
          <ac:chgData name="이 상은" userId="8eb5959a0719d00b" providerId="LiveId" clId="{2A17D752-AA0F-46A6-BFF5-A495807EF702}" dt="2022-03-18T10:46:37.704" v="3458" actId="1076"/>
          <ac:spMkLst>
            <pc:docMk/>
            <pc:sldMk cId="1888400915" sldId="265"/>
            <ac:spMk id="94" creationId="{5A489124-A043-42D1-B031-ADA78C2E9ECE}"/>
          </ac:spMkLst>
        </pc:spChg>
        <pc:spChg chg="add mod">
          <ac:chgData name="이 상은" userId="8eb5959a0719d00b" providerId="LiveId" clId="{2A17D752-AA0F-46A6-BFF5-A495807EF702}" dt="2022-03-18T10:46:04.397" v="3452" actId="2711"/>
          <ac:spMkLst>
            <pc:docMk/>
            <pc:sldMk cId="1888400915" sldId="265"/>
            <ac:spMk id="95" creationId="{A210FDE8-22A3-4BD0-9C80-7AC4C78298E1}"/>
          </ac:spMkLst>
        </pc:spChg>
        <pc:spChg chg="add mod">
          <ac:chgData name="이 상은" userId="8eb5959a0719d00b" providerId="LiveId" clId="{2A17D752-AA0F-46A6-BFF5-A495807EF702}" dt="2022-03-18T10:46:58.802" v="3461" actId="1076"/>
          <ac:spMkLst>
            <pc:docMk/>
            <pc:sldMk cId="1888400915" sldId="265"/>
            <ac:spMk id="98" creationId="{545F8DA3-69C9-4AFF-9798-38FE2FF7CD82}"/>
          </ac:spMkLst>
        </pc:spChg>
        <pc:spChg chg="add del mod">
          <ac:chgData name="이 상은" userId="8eb5959a0719d00b" providerId="LiveId" clId="{2A17D752-AA0F-46A6-BFF5-A495807EF702}" dt="2022-03-18T09:13:43.826" v="2992" actId="767"/>
          <ac:spMkLst>
            <pc:docMk/>
            <pc:sldMk cId="1888400915" sldId="265"/>
            <ac:spMk id="105" creationId="{D0622EDE-B372-4D7F-B089-E4E3C0CB0FF3}"/>
          </ac:spMkLst>
        </pc:spChg>
        <pc:spChg chg="add del mod">
          <ac:chgData name="이 상은" userId="8eb5959a0719d00b" providerId="LiveId" clId="{2A17D752-AA0F-46A6-BFF5-A495807EF702}" dt="2022-03-18T09:13:39.584" v="2980" actId="767"/>
          <ac:spMkLst>
            <pc:docMk/>
            <pc:sldMk cId="1888400915" sldId="265"/>
            <ac:spMk id="106" creationId="{8C1002FF-C141-4E05-81FA-D3F050379C98}"/>
          </ac:spMkLst>
        </pc:spChg>
        <pc:spChg chg="add del mod">
          <ac:chgData name="이 상은" userId="8eb5959a0719d00b" providerId="LiveId" clId="{2A17D752-AA0F-46A6-BFF5-A495807EF702}" dt="2022-03-18T09:14:01.907" v="3004"/>
          <ac:spMkLst>
            <pc:docMk/>
            <pc:sldMk cId="1888400915" sldId="265"/>
            <ac:spMk id="107" creationId="{575DA1E9-9BA0-469D-B9CB-13A90C027B68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08" creationId="{D8E292F6-33F6-4181-9449-AB92CF11B6C8}"/>
          </ac:spMkLst>
        </pc:spChg>
        <pc:spChg chg="add del mod">
          <ac:chgData name="이 상은" userId="8eb5959a0719d00b" providerId="LiveId" clId="{2A17D752-AA0F-46A6-BFF5-A495807EF702}" dt="2022-03-18T09:15:16.709" v="3064" actId="478"/>
          <ac:spMkLst>
            <pc:docMk/>
            <pc:sldMk cId="1888400915" sldId="265"/>
            <ac:spMk id="109" creationId="{9711B2C2-411F-43BA-B4B3-E73DCAB9BE31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1" creationId="{B5CC9200-7497-48E9-A848-8E9725A0532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2" creationId="{4B53DC84-D116-4AAC-A881-E96DA5CA079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4" creationId="{D75A8486-ED20-4FD8-80F4-CE67D822A2BB}"/>
          </ac:spMkLst>
        </pc:spChg>
        <pc:spChg chg="add mod ord">
          <ac:chgData name="이 상은" userId="8eb5959a0719d00b" providerId="LiveId" clId="{2A17D752-AA0F-46A6-BFF5-A495807EF702}" dt="2022-03-18T10:45:05.074" v="3447" actId="1076"/>
          <ac:spMkLst>
            <pc:docMk/>
            <pc:sldMk cId="1888400915" sldId="265"/>
            <ac:spMk id="118" creationId="{0EAB469B-AB4B-4CEA-BE07-F94CCABAA4D2}"/>
          </ac:spMkLst>
        </pc:spChg>
        <pc:spChg chg="add mod">
          <ac:chgData name="이 상은" userId="8eb5959a0719d00b" providerId="LiveId" clId="{2A17D752-AA0F-46A6-BFF5-A495807EF702}" dt="2022-03-18T12:41:04.504" v="4180" actId="164"/>
          <ac:spMkLst>
            <pc:docMk/>
            <pc:sldMk cId="1888400915" sldId="265"/>
            <ac:spMk id="119" creationId="{F41CB172-6987-4F59-81AA-2673BCD61FC5}"/>
          </ac:spMkLst>
        </pc:spChg>
        <pc:spChg chg="add mod">
          <ac:chgData name="이 상은" userId="8eb5959a0719d00b" providerId="LiveId" clId="{2A17D752-AA0F-46A6-BFF5-A495807EF702}" dt="2022-03-18T10:12:03.616" v="3365"/>
          <ac:spMkLst>
            <pc:docMk/>
            <pc:sldMk cId="1888400915" sldId="265"/>
            <ac:spMk id="122" creationId="{8F65C132-E38D-4A2B-9DB8-AB915C72BC30}"/>
          </ac:spMkLst>
        </pc:spChg>
        <pc:spChg chg="mod">
          <ac:chgData name="이 상은" userId="8eb5959a0719d00b" providerId="LiveId" clId="{2A17D752-AA0F-46A6-BFF5-A495807EF702}" dt="2022-03-18T10:54:19.115" v="3482"/>
          <ac:spMkLst>
            <pc:docMk/>
            <pc:sldMk cId="1888400915" sldId="265"/>
            <ac:spMk id="125" creationId="{2F15EAE3-C160-4749-925E-13500750BEF5}"/>
          </ac:spMkLst>
        </pc:spChg>
        <pc:spChg chg="mod">
          <ac:chgData name="이 상은" userId="8eb5959a0719d00b" providerId="LiveId" clId="{2A17D752-AA0F-46A6-BFF5-A495807EF702}" dt="2022-03-18T10:56:24.311" v="3502" actId="207"/>
          <ac:spMkLst>
            <pc:docMk/>
            <pc:sldMk cId="1888400915" sldId="265"/>
            <ac:spMk id="126" creationId="{0454A9E7-6FEC-4527-A24F-C91985781326}"/>
          </ac:spMkLst>
        </pc:spChg>
        <pc:grpChg chg="add mod">
          <ac:chgData name="이 상은" userId="8eb5959a0719d00b" providerId="LiveId" clId="{2A17D752-AA0F-46A6-BFF5-A495807EF702}" dt="2022-03-18T12:41:04.504" v="4180" actId="164"/>
          <ac:grpSpMkLst>
            <pc:docMk/>
            <pc:sldMk cId="1888400915" sldId="265"/>
            <ac:grpSpMk id="2" creationId="{B37AF2D7-13C0-4360-B3DB-27FE97D1E3E6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17" creationId="{AF9445A8-7FC3-4131-AA55-EE001E8EAAAF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23" creationId="{FD375C17-12D2-4993-A2CC-0977749D8FE5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0" creationId="{3E1BAAB4-6588-4CEF-A0E0-DAEFA728C5DB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4" creationId="{0AA9134E-3ABB-4391-AB05-20DE54070224}"/>
          </ac:grpSpMkLst>
        </pc:grpChg>
        <pc:grpChg chg="add del mod ord">
          <ac:chgData name="이 상은" userId="8eb5959a0719d00b" providerId="LiveId" clId="{2A17D752-AA0F-46A6-BFF5-A495807EF702}" dt="2022-03-18T05:45:25.777" v="1503" actId="478"/>
          <ac:grpSpMkLst>
            <pc:docMk/>
            <pc:sldMk cId="1888400915" sldId="265"/>
            <ac:grpSpMk id="51" creationId="{807F729B-B6FB-49DA-89CC-0819DD181873}"/>
          </ac:grpSpMkLst>
        </pc:grpChg>
        <pc:grpChg chg="add del mod">
          <ac:chgData name="이 상은" userId="8eb5959a0719d00b" providerId="LiveId" clId="{2A17D752-AA0F-46A6-BFF5-A495807EF702}" dt="2022-03-18T07:53:09.465" v="2275" actId="165"/>
          <ac:grpSpMkLst>
            <pc:docMk/>
            <pc:sldMk cId="1888400915" sldId="265"/>
            <ac:grpSpMk id="64" creationId="{3F5575D1-86E1-4EBE-9C0D-7E47D80DAF93}"/>
          </ac:grpSpMkLst>
        </pc:grpChg>
        <pc:grpChg chg="add del mod">
          <ac:chgData name="이 상은" userId="8eb5959a0719d00b" providerId="LiveId" clId="{2A17D752-AA0F-46A6-BFF5-A495807EF702}" dt="2022-03-18T08:35:32.042" v="2586" actId="165"/>
          <ac:grpSpMkLst>
            <pc:docMk/>
            <pc:sldMk cId="1888400915" sldId="265"/>
            <ac:grpSpMk id="65" creationId="{1FEDE730-7AFC-427C-9681-7240F7570565}"/>
          </ac:grpSpMkLst>
        </pc:grpChg>
        <pc:grpChg chg="add mod ord">
          <ac:chgData name="이 상은" userId="8eb5959a0719d00b" providerId="LiveId" clId="{2A17D752-AA0F-46A6-BFF5-A495807EF702}" dt="2022-03-18T12:04:23.179" v="4160" actId="1076"/>
          <ac:grpSpMkLst>
            <pc:docMk/>
            <pc:sldMk cId="1888400915" sldId="265"/>
            <ac:grpSpMk id="124" creationId="{424A1962-628C-43EA-9761-E360FF357731}"/>
          </ac:grpSpMkLst>
        </pc:grpChg>
        <pc:graphicFrameChg chg="add del mod modGraphic">
          <ac:chgData name="이 상은" userId="8eb5959a0719d00b" providerId="LiveId" clId="{2A17D752-AA0F-46A6-BFF5-A495807EF702}" dt="2022-03-18T09:53:57.692" v="3271" actId="478"/>
          <ac:graphicFrameMkLst>
            <pc:docMk/>
            <pc:sldMk cId="1888400915" sldId="265"/>
            <ac:graphicFrameMk id="6" creationId="{0A10D233-B640-429B-A77E-EFD9EDF332F0}"/>
          </ac:graphicFrameMkLst>
        </pc:graphicFrameChg>
        <pc:graphicFrameChg chg="add del mod modGraphic">
          <ac:chgData name="이 상은" userId="8eb5959a0719d00b" providerId="LiveId" clId="{2A17D752-AA0F-46A6-BFF5-A495807EF702}" dt="2022-03-18T09:16:55.714" v="3071" actId="478"/>
          <ac:graphicFrameMkLst>
            <pc:docMk/>
            <pc:sldMk cId="1888400915" sldId="265"/>
            <ac:graphicFrameMk id="110" creationId="{20BA3D70-40C6-4B5A-A059-5F26F622693E}"/>
          </ac:graphicFrameMkLst>
        </pc:graphicFrameChg>
        <pc:graphicFrameChg chg="add del mod ord modGraphic">
          <ac:chgData name="이 상은" userId="8eb5959a0719d00b" providerId="LiveId" clId="{2A17D752-AA0F-46A6-BFF5-A495807EF702}" dt="2022-03-18T09:48:55.175" v="3240" actId="478"/>
          <ac:graphicFrameMkLst>
            <pc:docMk/>
            <pc:sldMk cId="1888400915" sldId="265"/>
            <ac:graphicFrameMk id="115" creationId="{A60CD3A9-A251-4888-8EC4-95F94B10ADCF}"/>
          </ac:graphicFrameMkLst>
        </pc:graphicFrameChg>
        <pc:picChg chg="add del">
          <ac:chgData name="이 상은" userId="8eb5959a0719d00b" providerId="LiveId" clId="{2A17D752-AA0F-46A6-BFF5-A495807EF702}" dt="2022-03-18T04:28:47.311" v="1184"/>
          <ac:picMkLst>
            <pc:docMk/>
            <pc:sldMk cId="1888400915" sldId="265"/>
            <ac:picMk id="2" creationId="{84853F14-B370-4852-8BED-6FD034F1CBA7}"/>
          </ac:picMkLst>
        </pc:picChg>
        <pc:picChg chg="add del mod">
          <ac:chgData name="이 상은" userId="8eb5959a0719d00b" providerId="LiveId" clId="{2A17D752-AA0F-46A6-BFF5-A495807EF702}" dt="2022-03-18T05:02:06.840" v="1254" actId="478"/>
          <ac:picMkLst>
            <pc:docMk/>
            <pc:sldMk cId="1888400915" sldId="265"/>
            <ac:picMk id="3" creationId="{D9D1D74C-3E73-4C41-B519-630EDCDBC03E}"/>
          </ac:picMkLst>
        </pc:picChg>
        <pc:picChg chg="add del mod">
          <ac:chgData name="이 상은" userId="8eb5959a0719d00b" providerId="LiveId" clId="{2A17D752-AA0F-46A6-BFF5-A495807EF702}" dt="2022-03-18T05:07:37.291" v="1256" actId="478"/>
          <ac:picMkLst>
            <pc:docMk/>
            <pc:sldMk cId="1888400915" sldId="265"/>
            <ac:picMk id="4" creationId="{D4EAAD0C-8135-49EC-96AA-2FBC05A384D9}"/>
          </ac:picMkLst>
        </pc:picChg>
        <pc:picChg chg="del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20" creationId="{E48E4F30-0BBD-4590-A8DE-57848B02819C}"/>
          </ac:picMkLst>
        </pc:picChg>
        <pc:picChg chg="add del mod">
          <ac:chgData name="이 상은" userId="8eb5959a0719d00b" providerId="LiveId" clId="{2A17D752-AA0F-46A6-BFF5-A495807EF702}" dt="2022-03-18T04:29:58.660" v="1195" actId="478"/>
          <ac:picMkLst>
            <pc:docMk/>
            <pc:sldMk cId="1888400915" sldId="265"/>
            <ac:picMk id="29" creationId="{4603651E-0A74-48C7-99F1-8AF45AED7E40}"/>
          </ac:picMkLst>
        </pc:picChg>
        <pc:picChg chg="del mod">
          <ac:chgData name="이 상은" userId="8eb5959a0719d00b" providerId="LiveId" clId="{2A17D752-AA0F-46A6-BFF5-A495807EF702}" dt="2022-03-13T12:22:18.745" v="2" actId="478"/>
          <ac:picMkLst>
            <pc:docMk/>
            <pc:sldMk cId="1888400915" sldId="265"/>
            <ac:picMk id="38" creationId="{FD24FA98-5CB1-4B2B-99E6-D16D3FCBC804}"/>
          </ac:picMkLst>
        </pc:picChg>
        <pc:picChg chg="add mod modCrop">
          <ac:chgData name="이 상은" userId="8eb5959a0719d00b" providerId="LiveId" clId="{2A17D752-AA0F-46A6-BFF5-A495807EF702}" dt="2022-03-18T10:55:09.022" v="3485" actId="1076"/>
          <ac:picMkLst>
            <pc:docMk/>
            <pc:sldMk cId="1888400915" sldId="265"/>
            <ac:picMk id="67" creationId="{C253B221-50EE-4E3E-8812-93FEC7D031AE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69" creationId="{C87E3CD3-7A72-47A7-A6B5-56ECE87E5B18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70" creationId="{C12074A3-AB32-46EB-8E3C-5995E88A6B12}"/>
          </ac:picMkLst>
        </pc:picChg>
        <pc:picChg chg="add mod ord modCrop">
          <ac:chgData name="이 상은" userId="8eb5959a0719d00b" providerId="LiveId" clId="{2A17D752-AA0F-46A6-BFF5-A495807EF702}" dt="2022-03-18T10:55:19.389" v="3487" actId="1076"/>
          <ac:picMkLst>
            <pc:docMk/>
            <pc:sldMk cId="1888400915" sldId="265"/>
            <ac:picMk id="72" creationId="{099A68A4-6F50-4BE5-A0AD-DD7A75454ABE}"/>
          </ac:picMkLst>
        </pc:picChg>
        <pc:picChg chg="add mod modCrop">
          <ac:chgData name="이 상은" userId="8eb5959a0719d00b" providerId="LiveId" clId="{2A17D752-AA0F-46A6-BFF5-A495807EF702}" dt="2022-03-18T10:55:19.389" v="3487" actId="1076"/>
          <ac:picMkLst>
            <pc:docMk/>
            <pc:sldMk cId="1888400915" sldId="265"/>
            <ac:picMk id="77" creationId="{36D5DD93-E9F8-4FB9-8BC5-79186866A121}"/>
          </ac:picMkLst>
        </pc:picChg>
        <pc:picChg chg="add del mod">
          <ac:chgData name="이 상은" userId="8eb5959a0719d00b" providerId="LiveId" clId="{2A17D752-AA0F-46A6-BFF5-A495807EF702}" dt="2022-03-18T09:23:29.967" v="3100" actId="478"/>
          <ac:picMkLst>
            <pc:docMk/>
            <pc:sldMk cId="1888400915" sldId="265"/>
            <ac:picMk id="86" creationId="{49B6E1AE-7373-4FD5-A930-AE96E02AB7B0}"/>
          </ac:picMkLst>
        </pc:picChg>
        <pc:picChg chg="add del mod">
          <ac:chgData name="이 상은" userId="8eb5959a0719d00b" providerId="LiveId" clId="{2A17D752-AA0F-46A6-BFF5-A495807EF702}" dt="2022-03-18T08:52:13.517" v="2731" actId="478"/>
          <ac:picMkLst>
            <pc:docMk/>
            <pc:sldMk cId="1888400915" sldId="265"/>
            <ac:picMk id="97" creationId="{11F1BBA5-0CEB-4794-9AC6-2FDE11A7E567}"/>
          </ac:picMkLst>
        </pc:picChg>
        <pc:picChg chg="add del mod">
          <ac:chgData name="이 상은" userId="8eb5959a0719d00b" providerId="LiveId" clId="{2A17D752-AA0F-46A6-BFF5-A495807EF702}" dt="2022-03-18T09:00:39.385" v="2777" actId="478"/>
          <ac:picMkLst>
            <pc:docMk/>
            <pc:sldMk cId="1888400915" sldId="265"/>
            <ac:picMk id="100" creationId="{62D6AA60-49D8-449C-85B4-B697BAA14729}"/>
          </ac:picMkLst>
        </pc:picChg>
        <pc:picChg chg="add del mod ord">
          <ac:chgData name="이 상은" userId="8eb5959a0719d00b" providerId="LiveId" clId="{2A17D752-AA0F-46A6-BFF5-A495807EF702}" dt="2022-03-18T09:06:17.241" v="2939" actId="478"/>
          <ac:picMkLst>
            <pc:docMk/>
            <pc:sldMk cId="1888400915" sldId="265"/>
            <ac:picMk id="102" creationId="{C9D7FADB-447F-4FC3-BFBD-05CA4A02BD7D}"/>
          </ac:picMkLst>
        </pc:picChg>
        <pc:picChg chg="add mod">
          <ac:chgData name="이 상은" userId="8eb5959a0719d00b" providerId="LiveId" clId="{2A17D752-AA0F-46A6-BFF5-A495807EF702}" dt="2022-03-18T10:47:16.902" v="3464" actId="1076"/>
          <ac:picMkLst>
            <pc:docMk/>
            <pc:sldMk cId="1888400915" sldId="265"/>
            <ac:picMk id="104" creationId="{230A0633-3447-4F62-8306-107226BC0B93}"/>
          </ac:picMkLst>
        </pc:picChg>
        <pc:picChg chg="add mod">
          <ac:chgData name="이 상은" userId="8eb5959a0719d00b" providerId="LiveId" clId="{2A17D752-AA0F-46A6-BFF5-A495807EF702}" dt="2022-03-18T12:41:04.504" v="4180" actId="164"/>
          <ac:picMkLst>
            <pc:docMk/>
            <pc:sldMk cId="1888400915" sldId="265"/>
            <ac:picMk id="117" creationId="{4F607B38-C603-4CA0-89BE-BD07F97C4672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6" creationId="{3A2B1A79-5340-4FCC-B707-0495AD29F5EB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8" creationId="{263E3EF8-C9F2-4C71-A316-01838D6CE0FD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0" creationId="{A3849D25-9D11-4D4B-94F3-428A3F3F8898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2" creationId="{627450A6-7F33-4E74-BEB0-0B0E0331C73E}"/>
          </ac:picMkLst>
        </pc:picChg>
        <pc:cxnChg chg="add del mod">
          <ac:chgData name="이 상은" userId="8eb5959a0719d00b" providerId="LiveId" clId="{2A17D752-AA0F-46A6-BFF5-A495807EF702}" dt="2022-03-18T06:04:38.562" v="1918" actId="11529"/>
          <ac:cxnSpMkLst>
            <pc:docMk/>
            <pc:sldMk cId="1888400915" sldId="265"/>
            <ac:cxnSpMk id="54" creationId="{39A1D141-66E8-4788-AD09-37B8092B6FD7}"/>
          </ac:cxnSpMkLst>
        </pc:cxnChg>
        <pc:cxnChg chg="add del mod">
          <ac:chgData name="이 상은" userId="8eb5959a0719d00b" providerId="LiveId" clId="{2A17D752-AA0F-46A6-BFF5-A495807EF702}" dt="2022-03-18T08:17:13.612" v="2378" actId="478"/>
          <ac:cxnSpMkLst>
            <pc:docMk/>
            <pc:sldMk cId="1888400915" sldId="265"/>
            <ac:cxnSpMk id="74" creationId="{A9D78E87-FAF9-4028-A068-579A1659CC83}"/>
          </ac:cxnSpMkLst>
        </pc:cxnChg>
      </pc:sldChg>
      <pc:sldChg chg="new del">
        <pc:chgData name="이 상은" userId="8eb5959a0719d00b" providerId="LiveId" clId="{2A17D752-AA0F-46A6-BFF5-A495807EF702}" dt="2022-03-18T10:10:12.222" v="3351" actId="2696"/>
        <pc:sldMkLst>
          <pc:docMk/>
          <pc:sldMk cId="2872537399" sldId="266"/>
        </pc:sldMkLst>
      </pc:sldChg>
      <pc:sldChg chg="addSp delSp modSp new mod ord modTransition modAnim">
        <pc:chgData name="이 상은" userId="8eb5959a0719d00b" providerId="LiveId" clId="{2A17D752-AA0F-46A6-BFF5-A495807EF702}" dt="2022-03-18T11:30:36.237" v="3752" actId="196"/>
        <pc:sldMkLst>
          <pc:docMk/>
          <pc:sldMk cId="501503503" sldId="267"/>
        </pc:sldMkLst>
        <pc:spChg chg="add del mod">
          <ac:chgData name="이 상은" userId="8eb5959a0719d00b" providerId="LiveId" clId="{2A17D752-AA0F-46A6-BFF5-A495807EF702}" dt="2022-03-18T05:22:41.082" v="1289" actId="478"/>
          <ac:spMkLst>
            <pc:docMk/>
            <pc:sldMk cId="501503503" sldId="267"/>
            <ac:spMk id="3" creationId="{C30D5A93-7F99-4CFF-B483-EDA7CA46CDD9}"/>
          </ac:spMkLst>
        </pc:spChg>
        <pc:spChg chg="add mod">
          <ac:chgData name="이 상은" userId="8eb5959a0719d00b" providerId="LiveId" clId="{2A17D752-AA0F-46A6-BFF5-A495807EF702}" dt="2022-03-18T09:53:33.154" v="3270"/>
          <ac:spMkLst>
            <pc:docMk/>
            <pc:sldMk cId="501503503" sldId="267"/>
            <ac:spMk id="4" creationId="{579E2AEB-BC62-45C7-BF29-52FA628900B3}"/>
          </ac:spMkLst>
        </pc:spChg>
        <pc:spChg chg="add mod">
          <ac:chgData name="이 상은" userId="8eb5959a0719d00b" providerId="LiveId" clId="{2A17D752-AA0F-46A6-BFF5-A495807EF702}" dt="2022-03-18T10:09:24.649" v="3347" actId="207"/>
          <ac:spMkLst>
            <pc:docMk/>
            <pc:sldMk cId="501503503" sldId="267"/>
            <ac:spMk id="5" creationId="{EBE4489B-9D5D-478C-8E0C-808C86BD74DB}"/>
          </ac:spMkLst>
        </pc:spChg>
        <pc:spChg chg="add mod">
          <ac:chgData name="이 상은" userId="8eb5959a0719d00b" providerId="LiveId" clId="{2A17D752-AA0F-46A6-BFF5-A495807EF702}" dt="2022-03-18T10:14:14.340" v="3380" actId="20577"/>
          <ac:spMkLst>
            <pc:docMk/>
            <pc:sldMk cId="501503503" sldId="267"/>
            <ac:spMk id="6" creationId="{9F772807-95DA-477C-95ED-363A26E59526}"/>
          </ac:spMkLst>
        </pc:spChg>
        <pc:spChg chg="add mod">
          <ac:chgData name="이 상은" userId="8eb5959a0719d00b" providerId="LiveId" clId="{2A17D752-AA0F-46A6-BFF5-A495807EF702}" dt="2022-03-18T09:53:33.154" v="3270"/>
          <ac:spMkLst>
            <pc:docMk/>
            <pc:sldMk cId="501503503" sldId="267"/>
            <ac:spMk id="7" creationId="{F312DC55-3888-4945-8DC3-193F011CCBB6}"/>
          </ac:spMkLst>
        </pc:spChg>
        <pc:spChg chg="add del mod ord">
          <ac:chgData name="이 상은" userId="8eb5959a0719d00b" providerId="LiveId" clId="{2A17D752-AA0F-46A6-BFF5-A495807EF702}" dt="2022-03-18T10:02:30.194" v="3327" actId="478"/>
          <ac:spMkLst>
            <pc:docMk/>
            <pc:sldMk cId="501503503" sldId="267"/>
            <ac:spMk id="8" creationId="{874B1D08-2C4C-4943-91F8-EA1E6979107C}"/>
          </ac:spMkLst>
        </pc:spChg>
        <pc:spChg chg="mod">
          <ac:chgData name="이 상은" userId="8eb5959a0719d00b" providerId="LiveId" clId="{2A17D752-AA0F-46A6-BFF5-A495807EF702}" dt="2022-03-18T10:02:41.013" v="3328"/>
          <ac:spMkLst>
            <pc:docMk/>
            <pc:sldMk cId="501503503" sldId="267"/>
            <ac:spMk id="16" creationId="{76496D6A-29FB-4314-ABB8-C072A94D186D}"/>
          </ac:spMkLst>
        </pc:spChg>
        <pc:spChg chg="mod">
          <ac:chgData name="이 상은" userId="8eb5959a0719d00b" providerId="LiveId" clId="{2A17D752-AA0F-46A6-BFF5-A495807EF702}" dt="2022-03-18T10:42:41.037" v="3390" actId="20577"/>
          <ac:spMkLst>
            <pc:docMk/>
            <pc:sldMk cId="501503503" sldId="267"/>
            <ac:spMk id="17" creationId="{10B69343-9C76-4888-BC34-55F9480BFEF0}"/>
          </ac:spMkLst>
        </pc:spChg>
        <pc:spChg chg="add mod">
          <ac:chgData name="이 상은" userId="8eb5959a0719d00b" providerId="LiveId" clId="{2A17D752-AA0F-46A6-BFF5-A495807EF702}" dt="2022-03-18T10:12:01.798" v="3364"/>
          <ac:spMkLst>
            <pc:docMk/>
            <pc:sldMk cId="501503503" sldId="267"/>
            <ac:spMk id="18" creationId="{98162A7D-40CF-4BE2-9315-D8109C9D6B93}"/>
          </ac:spMkLst>
        </pc:spChg>
        <pc:spChg chg="add mod">
          <ac:chgData name="이 상은" userId="8eb5959a0719d00b" providerId="LiveId" clId="{2A17D752-AA0F-46A6-BFF5-A495807EF702}" dt="2022-03-18T10:43:18.567" v="3429" actId="1076"/>
          <ac:spMkLst>
            <pc:docMk/>
            <pc:sldMk cId="501503503" sldId="267"/>
            <ac:spMk id="19" creationId="{6AE76B91-288C-46EF-876B-45759ED03F6F}"/>
          </ac:spMkLst>
        </pc:spChg>
        <pc:grpChg chg="add mod ord">
          <ac:chgData name="이 상은" userId="8eb5959a0719d00b" providerId="LiveId" clId="{2A17D752-AA0F-46A6-BFF5-A495807EF702}" dt="2022-03-18T11:30:36.237" v="3752" actId="196"/>
          <ac:grpSpMkLst>
            <pc:docMk/>
            <pc:sldMk cId="501503503" sldId="267"/>
            <ac:grpSpMk id="15" creationId="{39DE1DAF-AE05-4FC9-9B9A-56575A0DB068}"/>
          </ac:grpSpMkLst>
        </pc:grpChg>
        <pc:picChg chg="add mod">
          <ac:chgData name="이 상은" userId="8eb5959a0719d00b" providerId="LiveId" clId="{2A17D752-AA0F-46A6-BFF5-A495807EF702}" dt="2022-03-18T10:02:59.977" v="3333" actId="1076"/>
          <ac:picMkLst>
            <pc:docMk/>
            <pc:sldMk cId="501503503" sldId="267"/>
            <ac:picMk id="2" creationId="{ADC1AB18-35C2-4B0F-9CFE-94E721AF9F8A}"/>
          </ac:picMkLst>
        </pc:picChg>
        <pc:cxnChg chg="add del mod ord">
          <ac:chgData name="이 상은" userId="8eb5959a0719d00b" providerId="LiveId" clId="{2A17D752-AA0F-46A6-BFF5-A495807EF702}" dt="2022-03-18T10:00:25.934" v="3320" actId="478"/>
          <ac:cxnSpMkLst>
            <pc:docMk/>
            <pc:sldMk cId="501503503" sldId="267"/>
            <ac:cxnSpMk id="10" creationId="{245B65F8-48A6-426F-AC05-2ED089EE0493}"/>
          </ac:cxnSpMkLst>
        </pc:cxnChg>
      </pc:sldChg>
      <pc:sldChg chg="add del">
        <pc:chgData name="이 상은" userId="8eb5959a0719d00b" providerId="LiveId" clId="{2A17D752-AA0F-46A6-BFF5-A495807EF702}" dt="2022-03-18T03:57:23.605" v="723" actId="2696"/>
        <pc:sldMkLst>
          <pc:docMk/>
          <pc:sldMk cId="2105489657" sldId="267"/>
        </pc:sldMkLst>
      </pc:sldChg>
      <pc:sldChg chg="addSp delSp modSp new mod modTransition modAnim">
        <pc:chgData name="이 상은" userId="8eb5959a0719d00b" providerId="LiveId" clId="{2A17D752-AA0F-46A6-BFF5-A495807EF702}" dt="2022-03-18T12:58:52.730" v="4191" actId="1076"/>
        <pc:sldMkLst>
          <pc:docMk/>
          <pc:sldMk cId="4227834627" sldId="268"/>
        </pc:sldMkLst>
        <pc:spChg chg="add del mod">
          <ac:chgData name="이 상은" userId="8eb5959a0719d00b" providerId="LiveId" clId="{2A17D752-AA0F-46A6-BFF5-A495807EF702}" dt="2022-03-18T11:20:10.095" v="3658" actId="478"/>
          <ac:spMkLst>
            <pc:docMk/>
            <pc:sldMk cId="4227834627" sldId="268"/>
            <ac:spMk id="2" creationId="{5461B1F8-36E7-44AC-A944-C6AC5C07F13D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3" creationId="{BFBA5F13-1A68-45BD-9BAE-54CF56D249DF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4" creationId="{67CCC2A3-A49E-4C4F-A720-5C3D2B573678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5" creationId="{09F8EC5B-C408-4309-9B8B-49FCAC6A8121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6" creationId="{77D40337-5793-4546-B167-87DB2198BA9C}"/>
          </ac:spMkLst>
        </pc:spChg>
        <pc:spChg chg="add del mod">
          <ac:chgData name="이 상은" userId="8eb5959a0719d00b" providerId="LiveId" clId="{2A17D752-AA0F-46A6-BFF5-A495807EF702}" dt="2022-03-18T09:45:34.514" v="3229" actId="478"/>
          <ac:spMkLst>
            <pc:docMk/>
            <pc:sldMk cId="4227834627" sldId="268"/>
            <ac:spMk id="7" creationId="{C0B42A41-64E1-4C70-9003-D0F24C1D95E1}"/>
          </ac:spMkLst>
        </pc:spChg>
        <pc:spChg chg="add mod or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8" creationId="{34BA8B67-0E00-419A-AAB9-4BFBCA76FB2E}"/>
          </ac:spMkLst>
        </pc:spChg>
        <pc:spChg chg="add del mod">
          <ac:chgData name="이 상은" userId="8eb5959a0719d00b" providerId="LiveId" clId="{2A17D752-AA0F-46A6-BFF5-A495807EF702}" dt="2022-03-18T10:59:24.301" v="3516" actId="478"/>
          <ac:spMkLst>
            <pc:docMk/>
            <pc:sldMk cId="4227834627" sldId="268"/>
            <ac:spMk id="16" creationId="{2EA9986A-7C2B-47C4-9FE6-85E1F7CEAF6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7" creationId="{444B5F72-4688-4F53-8B72-322B6C4959E4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8" creationId="{558E854F-8C65-45B9-BEBB-CD988C6E77D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9" creationId="{130B413B-621B-4E8C-802D-EBD7EC9A3532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20" creationId="{EEF5DA87-9C1A-47AC-A2ED-2A95A929F34C}"/>
          </ac:spMkLst>
        </pc:spChg>
        <pc:spChg chg="mod ord topLvl">
          <ac:chgData name="이 상은" userId="8eb5959a0719d00b" providerId="LiveId" clId="{2A17D752-AA0F-46A6-BFF5-A495807EF702}" dt="2022-03-18T11:31:41.709" v="3754" actId="14100"/>
          <ac:spMkLst>
            <pc:docMk/>
            <pc:sldMk cId="4227834627" sldId="268"/>
            <ac:spMk id="22" creationId="{4F968DA8-4577-4228-B547-3915A38E4F3B}"/>
          </ac:spMkLst>
        </pc:spChg>
        <pc:spChg chg="mod ord topLvl">
          <ac:chgData name="이 상은" userId="8eb5959a0719d00b" providerId="LiveId" clId="{2A17D752-AA0F-46A6-BFF5-A495807EF702}" dt="2022-03-18T11:31:36.983" v="3753" actId="165"/>
          <ac:spMkLst>
            <pc:docMk/>
            <pc:sldMk cId="4227834627" sldId="268"/>
            <ac:spMk id="23" creationId="{61CDE3E3-40DB-4E1E-B177-E02418BB2D7B}"/>
          </ac:spMkLst>
        </pc:spChg>
        <pc:spChg chg="add mod">
          <ac:chgData name="이 상은" userId="8eb5959a0719d00b" providerId="LiveId" clId="{2A17D752-AA0F-46A6-BFF5-A495807EF702}" dt="2022-03-18T12:58:52.730" v="4191" actId="1076"/>
          <ac:spMkLst>
            <pc:docMk/>
            <pc:sldMk cId="4227834627" sldId="268"/>
            <ac:spMk id="24" creationId="{D5D2BEAA-BF8B-497B-A3E2-798CF900D3E6}"/>
          </ac:spMkLst>
        </pc:spChg>
        <pc:spChg chg="add mod">
          <ac:chgData name="이 상은" userId="8eb5959a0719d00b" providerId="LiveId" clId="{2A17D752-AA0F-46A6-BFF5-A495807EF702}" dt="2022-03-18T11:05:34.140" v="3558" actId="207"/>
          <ac:spMkLst>
            <pc:docMk/>
            <pc:sldMk cId="4227834627" sldId="268"/>
            <ac:spMk id="25" creationId="{2B92B353-BEF2-4221-9AA5-10C3E92FC4C0}"/>
          </ac:spMkLst>
        </pc:spChg>
        <pc:spChg chg="add mod">
          <ac:chgData name="이 상은" userId="8eb5959a0719d00b" providerId="LiveId" clId="{2A17D752-AA0F-46A6-BFF5-A495807EF702}" dt="2022-03-18T11:01:02.216" v="3526" actId="113"/>
          <ac:spMkLst>
            <pc:docMk/>
            <pc:sldMk cId="4227834627" sldId="268"/>
            <ac:spMk id="26" creationId="{6B17D0E1-2D70-48D1-AB86-44A3054FA40A}"/>
          </ac:spMkLst>
        </pc:spChg>
        <pc:spChg chg="add mod">
          <ac:chgData name="이 상은" userId="8eb5959a0719d00b" providerId="LiveId" clId="{2A17D752-AA0F-46A6-BFF5-A495807EF702}" dt="2022-03-18T11:05:39.487" v="3559" actId="207"/>
          <ac:spMkLst>
            <pc:docMk/>
            <pc:sldMk cId="4227834627" sldId="268"/>
            <ac:spMk id="27" creationId="{C436AC4D-C0CE-425C-98BA-E8292FAE55EB}"/>
          </ac:spMkLst>
        </pc:spChg>
        <pc:spChg chg="add mod">
          <ac:chgData name="이 상은" userId="8eb5959a0719d00b" providerId="LiveId" clId="{2A17D752-AA0F-46A6-BFF5-A495807EF702}" dt="2022-03-18T11:05:43.159" v="3560" actId="207"/>
          <ac:spMkLst>
            <pc:docMk/>
            <pc:sldMk cId="4227834627" sldId="268"/>
            <ac:spMk id="28" creationId="{0A352A8A-F772-4D71-8743-7B666ADE0872}"/>
          </ac:spMkLst>
        </pc:spChg>
        <pc:spChg chg="add del mod">
          <ac:chgData name="이 상은" userId="8eb5959a0719d00b" providerId="LiveId" clId="{2A17D752-AA0F-46A6-BFF5-A495807EF702}" dt="2022-03-18T11:21:43.733" v="3670" actId="478"/>
          <ac:spMkLst>
            <pc:docMk/>
            <pc:sldMk cId="4227834627" sldId="268"/>
            <ac:spMk id="29" creationId="{0C5B3A36-C679-40F2-A7A4-059E1785AB14}"/>
          </ac:spMkLst>
        </pc:spChg>
        <pc:spChg chg="add mod">
          <ac:chgData name="이 상은" userId="8eb5959a0719d00b" providerId="LiveId" clId="{2A17D752-AA0F-46A6-BFF5-A495807EF702}" dt="2022-03-18T11:42:30.388" v="3798" actId="1076"/>
          <ac:spMkLst>
            <pc:docMk/>
            <pc:sldMk cId="4227834627" sldId="268"/>
            <ac:spMk id="33" creationId="{26900645-1D4E-4C73-9F30-B7130090B6C8}"/>
          </ac:spMkLst>
        </pc:spChg>
        <pc:grpChg chg="add del mod ord">
          <ac:chgData name="이 상은" userId="8eb5959a0719d00b" providerId="LiveId" clId="{2A17D752-AA0F-46A6-BFF5-A495807EF702}" dt="2022-03-18T11:04:54.969" v="3542" actId="165"/>
          <ac:grpSpMkLst>
            <pc:docMk/>
            <pc:sldMk cId="4227834627" sldId="268"/>
            <ac:grpSpMk id="21" creationId="{8F814D19-5C35-4BE2-8D9A-21E564E21F21}"/>
          </ac:grpSpMkLst>
        </pc:grpChg>
        <pc:grpChg chg="add del mod">
          <ac:chgData name="이 상은" userId="8eb5959a0719d00b" providerId="LiveId" clId="{2A17D752-AA0F-46A6-BFF5-A495807EF702}" dt="2022-03-18T11:31:36.983" v="3753" actId="165"/>
          <ac:grpSpMkLst>
            <pc:docMk/>
            <pc:sldMk cId="4227834627" sldId="268"/>
            <ac:grpSpMk id="34" creationId="{C280367E-4802-408F-B02A-4158770B6292}"/>
          </ac:grpSpMkLst>
        </pc:grp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9" creationId="{BDB1BF22-62B2-43FC-88CE-A014B7CB6CE5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09:44:33.330" v="3208" actId="478"/>
          <ac:picMkLst>
            <pc:docMk/>
            <pc:sldMk cId="4227834627" sldId="268"/>
            <ac:picMk id="11" creationId="{7B5E2682-4A7D-4948-B022-5A3943F4C092}"/>
          </ac:picMkLst>
        </pc:picChg>
        <pc:picChg chg="add del mod">
          <ac:chgData name="이 상은" userId="8eb5959a0719d00b" providerId="LiveId" clId="{2A17D752-AA0F-46A6-BFF5-A495807EF702}" dt="2022-03-18T09:49:14.217" v="3242" actId="478"/>
          <ac:picMkLst>
            <pc:docMk/>
            <pc:sldMk cId="4227834627" sldId="268"/>
            <ac:picMk id="12" creationId="{AEBCD0EA-66F3-4138-BD90-3A1EA3CBD753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3" creationId="{E4FE6984-7830-48C9-B214-8A9D5FD54DFB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4" creationId="{7FF48673-0212-4383-900C-F7DA69A225E8}"/>
          </ac:picMkLst>
        </pc:picChg>
        <pc:picChg chg="add mod">
          <ac:chgData name="이 상은" userId="8eb5959a0719d00b" providerId="LiveId" clId="{2A17D752-AA0F-46A6-BFF5-A495807EF702}" dt="2022-03-18T11:43:06.312" v="3799" actId="1076"/>
          <ac:picMkLst>
            <pc:docMk/>
            <pc:sldMk cId="4227834627" sldId="268"/>
            <ac:picMk id="15" creationId="{A8B8B283-BA2D-4BD8-B84E-BE5E61E3964C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0" creationId="{A2BC8961-1C33-4A7C-9B7E-400D0B49EE76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2" creationId="{41C3CBDE-9114-4F35-A3B5-F54B775F1361}"/>
          </ac:picMkLst>
        </pc:picChg>
      </pc:sldChg>
      <pc:sldChg chg="addSp delSp modSp add mod delAnim">
        <pc:chgData name="이 상은" userId="8eb5959a0719d00b" providerId="LiveId" clId="{2A17D752-AA0F-46A6-BFF5-A495807EF702}" dt="2022-03-18T12:01:41.659" v="4122" actId="1076"/>
        <pc:sldMkLst>
          <pc:docMk/>
          <pc:sldMk cId="753627524" sldId="269"/>
        </pc:sldMkLst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" creationId="{BFBA5F13-1A68-45BD-9BAE-54CF56D249DF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4" creationId="{67CCC2A3-A49E-4C4F-A720-5C3D2B573678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5" creationId="{09F8EC5B-C408-4309-9B8B-49FCAC6A8121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6" creationId="{77D40337-5793-4546-B167-87DB2198BA9C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8" creationId="{34BA8B67-0E00-419A-AAB9-4BFBCA76FB2E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2" creationId="{4F968DA8-4577-4228-B547-3915A38E4F3B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3" creationId="{61CDE3E3-40DB-4E1E-B177-E02418BB2D7B}"/>
          </ac:spMkLst>
        </pc:spChg>
        <pc:spChg chg="mod">
          <ac:chgData name="이 상은" userId="8eb5959a0719d00b" providerId="LiveId" clId="{2A17D752-AA0F-46A6-BFF5-A495807EF702}" dt="2022-03-18T12:01:41.659" v="4122" actId="1076"/>
          <ac:spMkLst>
            <pc:docMk/>
            <pc:sldMk cId="753627524" sldId="269"/>
            <ac:spMk id="24" creationId="{D5D2BEAA-BF8B-497B-A3E2-798CF900D3E6}"/>
          </ac:spMkLst>
        </pc:spChg>
        <pc:spChg chg="del">
          <ac:chgData name="이 상은" userId="8eb5959a0719d00b" providerId="LiveId" clId="{2A17D752-AA0F-46A6-BFF5-A495807EF702}" dt="2022-03-18T12:01:13.564" v="4101" actId="478"/>
          <ac:spMkLst>
            <pc:docMk/>
            <pc:sldMk cId="753627524" sldId="269"/>
            <ac:spMk id="25" creationId="{2B92B353-BEF2-4221-9AA5-10C3E92FC4C0}"/>
          </ac:spMkLst>
        </pc:spChg>
        <pc:spChg chg="mod">
          <ac:chgData name="이 상은" userId="8eb5959a0719d00b" providerId="LiveId" clId="{2A17D752-AA0F-46A6-BFF5-A495807EF702}" dt="2022-03-18T12:01:41.659" v="4122" actId="1076"/>
          <ac:spMkLst>
            <pc:docMk/>
            <pc:sldMk cId="753627524" sldId="269"/>
            <ac:spMk id="26" creationId="{6B17D0E1-2D70-48D1-AB86-44A3054FA40A}"/>
          </ac:spMkLst>
        </pc:spChg>
        <pc:spChg chg="del">
          <ac:chgData name="이 상은" userId="8eb5959a0719d00b" providerId="LiveId" clId="{2A17D752-AA0F-46A6-BFF5-A495807EF702}" dt="2022-03-18T12:01:11.026" v="4100" actId="478"/>
          <ac:spMkLst>
            <pc:docMk/>
            <pc:sldMk cId="753627524" sldId="269"/>
            <ac:spMk id="27" creationId="{C436AC4D-C0CE-425C-98BA-E8292FAE55EB}"/>
          </ac:spMkLst>
        </pc:spChg>
        <pc:spChg chg="del mod">
          <ac:chgData name="이 상은" userId="8eb5959a0719d00b" providerId="LiveId" clId="{2A17D752-AA0F-46A6-BFF5-A495807EF702}" dt="2022-03-18T12:01:04.979" v="4099" actId="478"/>
          <ac:spMkLst>
            <pc:docMk/>
            <pc:sldMk cId="753627524" sldId="269"/>
            <ac:spMk id="28" creationId="{0A352A8A-F772-4D71-8743-7B666ADE0872}"/>
          </ac:spMkLst>
        </pc:spChg>
        <pc:spChg chg="mod">
          <ac:chgData name="이 상은" userId="8eb5959a0719d00b" providerId="LiveId" clId="{2A17D752-AA0F-46A6-BFF5-A495807EF702}" dt="2022-03-18T11:45:09.640" v="3819"/>
          <ac:spMkLst>
            <pc:docMk/>
            <pc:sldMk cId="753627524" sldId="269"/>
            <ac:spMk id="31" creationId="{55F8D358-3833-475A-AA8A-65B63C0A4110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3" creationId="{26900645-1D4E-4C73-9F30-B7130090B6C8}"/>
          </ac:spMkLst>
        </pc:spChg>
        <pc:spChg chg="mod">
          <ac:chgData name="이 상은" userId="8eb5959a0719d00b" providerId="LiveId" clId="{2A17D752-AA0F-46A6-BFF5-A495807EF702}" dt="2022-03-18T11:45:09.640" v="3819"/>
          <ac:spMkLst>
            <pc:docMk/>
            <pc:sldMk cId="753627524" sldId="269"/>
            <ac:spMk id="34" creationId="{C01DB2E8-F601-458A-8384-1A856609E1B2}"/>
          </ac:spMkLst>
        </pc:spChg>
        <pc:spChg chg="add mod">
          <ac:chgData name="이 상은" userId="8eb5959a0719d00b" providerId="LiveId" clId="{2A17D752-AA0F-46A6-BFF5-A495807EF702}" dt="2022-03-18T11:57:40.128" v="4004" actId="1076"/>
          <ac:spMkLst>
            <pc:docMk/>
            <pc:sldMk cId="753627524" sldId="269"/>
            <ac:spMk id="38" creationId="{E8793E48-3ACC-4AE7-A0CC-BDB62BDA339E}"/>
          </ac:spMkLst>
        </pc:spChg>
        <pc:spChg chg="add mod">
          <ac:chgData name="이 상은" userId="8eb5959a0719d00b" providerId="LiveId" clId="{2A17D752-AA0F-46A6-BFF5-A495807EF702}" dt="2022-03-18T11:59:02.997" v="4070" actId="1076"/>
          <ac:spMkLst>
            <pc:docMk/>
            <pc:sldMk cId="753627524" sldId="269"/>
            <ac:spMk id="39" creationId="{08FBAC2B-9861-42B4-BAEB-1AC8A7F288CE}"/>
          </ac:spMkLst>
        </pc:spChg>
        <pc:spChg chg="add mod">
          <ac:chgData name="이 상은" userId="8eb5959a0719d00b" providerId="LiveId" clId="{2A17D752-AA0F-46A6-BFF5-A495807EF702}" dt="2022-03-18T12:00:16.159" v="4097" actId="1076"/>
          <ac:spMkLst>
            <pc:docMk/>
            <pc:sldMk cId="753627524" sldId="269"/>
            <ac:spMk id="40" creationId="{8ED7AE55-9FB2-49C2-8DB7-999BC5F409C3}"/>
          </ac:spMkLst>
        </pc:spChg>
        <pc:grpChg chg="add del mod">
          <ac:chgData name="이 상은" userId="8eb5959a0719d00b" providerId="LiveId" clId="{2A17D752-AA0F-46A6-BFF5-A495807EF702}" dt="2022-03-18T11:45:04.623" v="3818" actId="478"/>
          <ac:grpSpMkLst>
            <pc:docMk/>
            <pc:sldMk cId="753627524" sldId="269"/>
            <ac:grpSpMk id="2" creationId="{A101188C-A778-48FF-A8F6-2544CB8AFBBE}"/>
          </ac:grpSpMkLst>
        </pc:grpChg>
        <pc:grpChg chg="add mod ord">
          <ac:chgData name="이 상은" userId="8eb5959a0719d00b" providerId="LiveId" clId="{2A17D752-AA0F-46A6-BFF5-A495807EF702}" dt="2022-03-18T11:45:25.480" v="3822" actId="167"/>
          <ac:grpSpMkLst>
            <pc:docMk/>
            <pc:sldMk cId="753627524" sldId="269"/>
            <ac:grpSpMk id="29" creationId="{63DE3352-6457-4312-BFD5-15935EEBEEC8}"/>
          </ac:grpSpMkLst>
        </pc:grp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9" creationId="{BDB1BF22-62B2-43FC-88CE-A014B7CB6CE5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11:48:58.626" v="3828" actId="478"/>
          <ac:picMkLst>
            <pc:docMk/>
            <pc:sldMk cId="753627524" sldId="269"/>
            <ac:picMk id="11" creationId="{A91AE88D-7F04-46AF-ACF3-4FAA061C0E42}"/>
          </ac:picMkLst>
        </pc:picChg>
        <pc:picChg chg="add mod">
          <ac:chgData name="이 상은" userId="8eb5959a0719d00b" providerId="LiveId" clId="{2A17D752-AA0F-46A6-BFF5-A495807EF702}" dt="2022-03-18T11:53:16.194" v="3863" actId="14861"/>
          <ac:picMkLst>
            <pc:docMk/>
            <pc:sldMk cId="753627524" sldId="269"/>
            <ac:picMk id="12" creationId="{DD6B4AC3-9339-4EAC-A074-0A6848DB35C4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3" creationId="{E4FE6984-7830-48C9-B214-8A9D5FD54DFB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4" creationId="{7FF48673-0212-4383-900C-F7DA69A225E8}"/>
          </ac:picMkLst>
        </pc:picChg>
        <pc:picChg chg="del">
          <ac:chgData name="이 상은" userId="8eb5959a0719d00b" providerId="LiveId" clId="{2A17D752-AA0F-46A6-BFF5-A495807EF702}" dt="2022-03-18T11:44:28.845" v="3810" actId="478"/>
          <ac:picMkLst>
            <pc:docMk/>
            <pc:sldMk cId="753627524" sldId="269"/>
            <ac:picMk id="15" creationId="{A8B8B283-BA2D-4BD8-B84E-BE5E61E3964C}"/>
          </ac:picMkLst>
        </pc:picChg>
        <pc:picChg chg="add del mod">
          <ac:chgData name="이 상은" userId="8eb5959a0719d00b" providerId="LiveId" clId="{2A17D752-AA0F-46A6-BFF5-A495807EF702}" dt="2022-03-18T11:50:40.074" v="3847" actId="478"/>
          <ac:picMkLst>
            <pc:docMk/>
            <pc:sldMk cId="753627524" sldId="269"/>
            <ac:picMk id="17" creationId="{2DC45351-EE44-41D2-BCDC-B884D5E10669}"/>
          </ac:picMkLst>
        </pc:picChg>
        <pc:picChg chg="add del mod">
          <ac:chgData name="이 상은" userId="8eb5959a0719d00b" providerId="LiveId" clId="{2A17D752-AA0F-46A6-BFF5-A495807EF702}" dt="2022-03-18T11:50:07.432" v="3839" actId="478"/>
          <ac:picMkLst>
            <pc:docMk/>
            <pc:sldMk cId="753627524" sldId="269"/>
            <ac:picMk id="19" creationId="{DF574686-F37E-4FAE-A13A-7DCBD42E68B8}"/>
          </ac:picMkLst>
        </pc:picChg>
        <pc:picChg chg="add del mod">
          <ac:chgData name="이 상은" userId="8eb5959a0719d00b" providerId="LiveId" clId="{2A17D752-AA0F-46A6-BFF5-A495807EF702}" dt="2022-03-18T11:50:09.527" v="3840" actId="478"/>
          <ac:picMkLst>
            <pc:docMk/>
            <pc:sldMk cId="753627524" sldId="269"/>
            <ac:picMk id="21" creationId="{7116E478-884D-4D8B-93FA-72EFF9440847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0" creationId="{A2BC8961-1C33-4A7C-9B7E-400D0B49EE76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2" creationId="{41C3CBDE-9114-4F35-A3B5-F54B775F1361}"/>
          </ac:picMkLst>
        </pc:picChg>
        <pc:picChg chg="add del">
          <ac:chgData name="이 상은" userId="8eb5959a0719d00b" providerId="LiveId" clId="{2A17D752-AA0F-46A6-BFF5-A495807EF702}" dt="2022-03-18T11:50:15.113" v="3842" actId="478"/>
          <ac:picMkLst>
            <pc:docMk/>
            <pc:sldMk cId="753627524" sldId="269"/>
            <ac:picMk id="35" creationId="{EEDBD5F5-3C92-481C-8E63-3657F2DC489B}"/>
          </ac:picMkLst>
        </pc:picChg>
        <pc:picChg chg="add mod">
          <ac:chgData name="이 상은" userId="8eb5959a0719d00b" providerId="LiveId" clId="{2A17D752-AA0F-46A6-BFF5-A495807EF702}" dt="2022-03-18T11:53:25.660" v="3864" actId="14861"/>
          <ac:picMkLst>
            <pc:docMk/>
            <pc:sldMk cId="753627524" sldId="269"/>
            <ac:picMk id="36" creationId="{0DE22B9B-6D52-4E6C-BBBE-F5748E46B1AC}"/>
          </ac:picMkLst>
        </pc:picChg>
        <pc:picChg chg="add mod">
          <ac:chgData name="이 상은" userId="8eb5959a0719d00b" providerId="LiveId" clId="{2A17D752-AA0F-46A6-BFF5-A495807EF702}" dt="2022-03-18T11:53:34.704" v="3865" actId="14861"/>
          <ac:picMkLst>
            <pc:docMk/>
            <pc:sldMk cId="753627524" sldId="269"/>
            <ac:picMk id="37" creationId="{C14DBE92-8F83-4031-9EBD-1BB2943AD396}"/>
          </ac:picMkLst>
        </pc:picChg>
      </pc:sldChg>
      <pc:sldChg chg="delSp modSp add del mod ord delAnim">
        <pc:chgData name="이 상은" userId="8eb5959a0719d00b" providerId="LiveId" clId="{2A17D752-AA0F-46A6-BFF5-A495807EF702}" dt="2022-03-18T11:44:15.504" v="3807" actId="2696"/>
        <pc:sldMkLst>
          <pc:docMk/>
          <pc:sldMk cId="3513702163" sldId="269"/>
        </pc:sldMkLst>
        <pc:spChg chg="del">
          <ac:chgData name="이 상은" userId="8eb5959a0719d00b" providerId="LiveId" clId="{2A17D752-AA0F-46A6-BFF5-A495807EF702}" dt="2022-03-18T11:43:49.559" v="3804" actId="478"/>
          <ac:spMkLst>
            <pc:docMk/>
            <pc:sldMk cId="3513702163" sldId="269"/>
            <ac:spMk id="19" creationId="{6AE76B91-288C-46EF-876B-45759ED03F6F}"/>
          </ac:spMkLst>
        </pc:spChg>
        <pc:grpChg chg="mod">
          <ac:chgData name="이 상은" userId="8eb5959a0719d00b" providerId="LiveId" clId="{2A17D752-AA0F-46A6-BFF5-A495807EF702}" dt="2022-03-18T11:44:03.479" v="3806" actId="1076"/>
          <ac:grpSpMkLst>
            <pc:docMk/>
            <pc:sldMk cId="3513702163" sldId="269"/>
            <ac:grpSpMk id="15" creationId="{39DE1DAF-AE05-4FC9-9B9A-56575A0DB068}"/>
          </ac:grpSpMkLst>
        </pc:grpChg>
        <pc:picChg chg="del">
          <ac:chgData name="이 상은" userId="8eb5959a0719d00b" providerId="LiveId" clId="{2A17D752-AA0F-46A6-BFF5-A495807EF702}" dt="2022-03-18T11:43:38.158" v="3803" actId="478"/>
          <ac:picMkLst>
            <pc:docMk/>
            <pc:sldMk cId="3513702163" sldId="269"/>
            <ac:picMk id="2" creationId="{ADC1AB18-35C2-4B0F-9CFE-94E721AF9F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BE8FF-E96D-44A6-A066-E865ECF2A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AFAA8-8D92-4E76-AED1-14DACE19C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52207-B6EE-4AFE-9B4B-DE96F30D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C8606-64EB-465F-9461-656F76E0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5BB5-FF1C-4AD3-9809-0E37E59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5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F2947-3C31-4440-8539-F9A5C1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63EA4-78B4-4109-BB15-AE4BABCE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8D403-ED17-4C68-96D9-4A485784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ABCAD-F082-4C54-9FE1-F0CD77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AA32-9AC2-4B8A-9D8D-C0C7741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06C2-EB98-4DB4-B72D-277A4F113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FB36B3-6FFC-4A86-8418-B35E23AFF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C116B-5A08-4DA7-8BD5-9BE190FB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FB1F9-6797-4392-B7C6-A44DA3BC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FF651-9627-4CBF-845E-ACC9B56C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2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1C259-C6C8-40AA-A356-BB5BAE3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B14B3-36C4-4016-A4E8-6120AFF3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E36F2-B067-44C0-B381-473FBA2D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2C224-E1CC-4AA1-A881-E165E23D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6CE63-CAC2-4154-9C0F-B48A1A4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1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C3BE-58CA-421E-B997-FAA04DE8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77BF-E12F-4867-A808-B26D3EC5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1580B-D19D-4242-9A85-6827073B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202AE-B2BD-4858-ABA4-79F913C2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37AEC-9CD2-4A2E-BE17-F40E3571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04F0-0A80-4CCF-B7C6-69C8A51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35489-A916-4DB4-8D21-479170A40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2F951C-FA95-4487-9358-1E97F38F0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B3124-9B7C-4F7D-AEEE-381ADC36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F49806-D606-44A6-876B-E2D5AAC2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33184-5D7B-414D-A004-488677D3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287B3-6002-4E49-9750-E3351975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9BABC-C4A7-448C-AA04-0698FC31D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8C632-2656-4E3E-8472-83C6FA38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BC5DD9-FF71-443A-B70F-400B4BB5D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DD1E7E-487B-4F48-AF68-FA1393A1E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9BC95-88F7-4B20-98D2-3224E124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EB144C-E11C-49BA-8495-16F964D0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F7EE72-0BEB-4352-9E70-109C9E73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17DBE-FCFE-473E-B971-4F227499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F96B0-AB4A-42EB-8D0C-9AEB8EAF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D6136-2AE1-4274-A4EC-369A014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44428C-6704-452C-8672-2E5FD468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A9ABB1-E08C-4AEE-A532-0BEA6516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991876-1E8F-4AD8-A435-392C2EB4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91D5B-A3B1-4C6E-BDFE-9D4D19AD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6E091-DAE8-40A8-A1D9-F5CD8CDD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C4F31-3986-46EB-BD93-5EAFB16AE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DCED7-7156-4361-8C5A-F59329356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E7675-1D3C-41B0-B7B1-E07EF930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47995-9657-4857-9B6E-B0CE7C0E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8563A-C7CC-45B9-A792-00958A19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2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C3F39-9EC2-4E10-ACAE-DDAAE2A8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B38FC6-0E93-4555-A91C-914C9213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3A595-F349-4F73-987B-BE1A5C245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24B8D-1FBA-4193-A265-E08929F0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2FABE-C50A-4AFB-B440-0562EA60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33FA9-E047-418D-9F3A-4179B571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4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771C41-74CA-4A1E-A362-E92BF8F3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6601C-EDF3-4016-944E-F30A5BD58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926B0-10F1-45D1-94FC-F2B27CA7E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1DC8-7EDA-4AD8-8504-F8CF9F9B4EBC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8B1A1-4BC6-4CB3-95DF-7DD99F0DC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C8897-0263-4F11-A91B-7175048A1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72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_jGaO6CPP0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9B6CD9-9322-4085-8781-0E71BA185FA3}"/>
              </a:ext>
            </a:extLst>
          </p:cNvPr>
          <p:cNvGrpSpPr>
            <a:grpSpLocks/>
          </p:cNvGrpSpPr>
          <p:nvPr/>
        </p:nvGrpSpPr>
        <p:grpSpPr>
          <a:xfrm>
            <a:off x="377131" y="1641770"/>
            <a:ext cx="6694127" cy="4508927"/>
            <a:chOff x="1933575" y="1174536"/>
            <a:chExt cx="6694127" cy="45089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71FFE2-6C84-4C01-B32F-F10F27206D01}"/>
                </a:ext>
              </a:extLst>
            </p:cNvPr>
            <p:cNvSpPr txBox="1"/>
            <p:nvPr/>
          </p:nvSpPr>
          <p:spPr>
            <a:xfrm>
              <a:off x="1933575" y="1174536"/>
              <a:ext cx="509306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239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35A7A7B-A353-454E-A21A-493E80004141}"/>
                </a:ext>
              </a:extLst>
            </p:cNvPr>
            <p:cNvGrpSpPr/>
            <p:nvPr/>
          </p:nvGrpSpPr>
          <p:grpSpPr>
            <a:xfrm>
              <a:off x="6832686" y="3825011"/>
              <a:ext cx="1795016" cy="920609"/>
              <a:chOff x="5108660" y="3253512"/>
              <a:chExt cx="1432289" cy="7345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0115735-3A51-4949-8AF3-2F4B52AD2F66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D830F590-1BA0-4157-8EDE-9B3D639ECA90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BC2042C6-3D36-488E-AA86-521C68BFB59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B9223C-7164-4742-80E8-92C6B8E3B39C}"/>
                  </a:ext>
                </a:extLst>
              </p:cNvPr>
              <p:cNvSpPr txBox="1"/>
              <p:nvPr/>
            </p:nvSpPr>
            <p:spPr>
              <a:xfrm>
                <a:off x="5718247" y="3607436"/>
                <a:ext cx="822702" cy="380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5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5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6A9EF3-10A8-41A8-B11B-846D264DB60C}"/>
              </a:ext>
            </a:extLst>
          </p:cNvPr>
          <p:cNvCxnSpPr/>
          <p:nvPr/>
        </p:nvCxnSpPr>
        <p:spPr>
          <a:xfrm flipV="1">
            <a:off x="7227161" y="2020029"/>
            <a:ext cx="1156996" cy="3097763"/>
          </a:xfrm>
          <a:prstGeom prst="line">
            <a:avLst/>
          </a:prstGeom>
          <a:ln w="1905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41000">
                  <a:srgbClr val="5B5959"/>
                </a:gs>
                <a:gs pos="20000">
                  <a:schemeClr val="tx1">
                    <a:lumMod val="75000"/>
                    <a:lumOff val="25000"/>
                  </a:schemeClr>
                </a:gs>
                <a:gs pos="73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DC4272-4456-48D5-A4D0-71B8E3E7BBDC}"/>
              </a:ext>
            </a:extLst>
          </p:cNvPr>
          <p:cNvCxnSpPr/>
          <p:nvPr/>
        </p:nvCxnSpPr>
        <p:spPr>
          <a:xfrm>
            <a:off x="8384157" y="2020029"/>
            <a:ext cx="746449" cy="0"/>
          </a:xfrm>
          <a:prstGeom prst="line">
            <a:avLst/>
          </a:prstGeom>
          <a:ln w="190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7000">
                  <a:schemeClr val="bg2">
                    <a:lumMod val="75000"/>
                  </a:schemeClr>
                </a:gs>
                <a:gs pos="26000">
                  <a:schemeClr val="bg2">
                    <a:lumMod val="50000"/>
                  </a:schemeClr>
                </a:gs>
                <a:gs pos="92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A37233-E465-4AEA-A0E5-1DF158096459}"/>
              </a:ext>
            </a:extLst>
          </p:cNvPr>
          <p:cNvCxnSpPr>
            <a:cxnSpLocks/>
          </p:cNvCxnSpPr>
          <p:nvPr/>
        </p:nvCxnSpPr>
        <p:spPr>
          <a:xfrm>
            <a:off x="6806462" y="5110715"/>
            <a:ext cx="420699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F4CA55-35D1-4D5E-A205-8CD079971001}"/>
              </a:ext>
            </a:extLst>
          </p:cNvPr>
          <p:cNvSpPr txBox="1"/>
          <p:nvPr/>
        </p:nvSpPr>
        <p:spPr>
          <a:xfrm>
            <a:off x="9522004" y="3420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계획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B8B860-13B1-4756-9307-A1E62458F84C}"/>
              </a:ext>
            </a:extLst>
          </p:cNvPr>
          <p:cNvSpPr/>
          <p:nvPr/>
        </p:nvSpPr>
        <p:spPr>
          <a:xfrm>
            <a:off x="9410526" y="1959381"/>
            <a:ext cx="121296" cy="1212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B044D5-AF6C-4C0C-BD13-20327518FB20}"/>
              </a:ext>
            </a:extLst>
          </p:cNvPr>
          <p:cNvSpPr txBox="1"/>
          <p:nvPr/>
        </p:nvSpPr>
        <p:spPr>
          <a:xfrm>
            <a:off x="9522005" y="241430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소개 및 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762A93-0AE7-47E9-949E-BB2E87DDFA8F}"/>
              </a:ext>
            </a:extLst>
          </p:cNvPr>
          <p:cNvSpPr txBox="1"/>
          <p:nvPr/>
        </p:nvSpPr>
        <p:spPr>
          <a:xfrm>
            <a:off x="9692727" y="18847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4C6CC-CCE5-4F33-ADC0-654B2C3ADC45}"/>
              </a:ext>
            </a:extLst>
          </p:cNvPr>
          <p:cNvSpPr txBox="1"/>
          <p:nvPr/>
        </p:nvSpPr>
        <p:spPr>
          <a:xfrm>
            <a:off x="9522005" y="291717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 선정 배경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5B7DE3-F760-4ABC-A334-9DB831ADE9DD}"/>
              </a:ext>
            </a:extLst>
          </p:cNvPr>
          <p:cNvSpPr/>
          <p:nvPr/>
        </p:nvSpPr>
        <p:spPr>
          <a:xfrm>
            <a:off x="0" y="580612"/>
            <a:ext cx="2850204" cy="648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블랙박스 밝기 전환</a:t>
            </a:r>
            <a:endParaRPr lang="en-US" altLang="ko-KR" sz="16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인공지능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9B529-A90D-4C55-8CDB-7C8E39EFC7DC}"/>
              </a:ext>
            </a:extLst>
          </p:cNvPr>
          <p:cNvSpPr txBox="1"/>
          <p:nvPr/>
        </p:nvSpPr>
        <p:spPr>
          <a:xfrm>
            <a:off x="9531822" y="3922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/>
      <p:bldP spid="24" grpId="0"/>
      <p:bldP spid="2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C41339-A249-4B2F-AE75-D3CE2E605A25}"/>
              </a:ext>
            </a:extLst>
          </p:cNvPr>
          <p:cNvSpPr/>
          <p:nvPr/>
        </p:nvSpPr>
        <p:spPr>
          <a:xfrm>
            <a:off x="0" y="121041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1356A7-B207-4BDA-887A-3B44C6F851A9}"/>
              </a:ext>
            </a:extLst>
          </p:cNvPr>
          <p:cNvSpPr/>
          <p:nvPr/>
        </p:nvSpPr>
        <p:spPr>
          <a:xfrm>
            <a:off x="2541285" y="439870"/>
            <a:ext cx="1295140" cy="445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고창환</a:t>
            </a:r>
          </a:p>
        </p:txBody>
      </p:sp>
      <p:pic>
        <p:nvPicPr>
          <p:cNvPr id="6" name="그래픽 5" descr="사용자 크라운 남자 단색으로 채워진">
            <a:extLst>
              <a:ext uri="{FF2B5EF4-FFF2-40B4-BE49-F238E27FC236}">
                <a16:creationId xmlns:a16="http://schemas.microsoft.com/office/drawing/2014/main" id="{F4E52752-C930-4B09-8460-C9B0F467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6180" y="272992"/>
            <a:ext cx="914400" cy="9144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A69575D-9EE6-4F45-AA35-0F1A8EC0498E}"/>
              </a:ext>
            </a:extLst>
          </p:cNvPr>
          <p:cNvSpPr/>
          <p:nvPr/>
        </p:nvSpPr>
        <p:spPr>
          <a:xfrm>
            <a:off x="2541285" y="1733213"/>
            <a:ext cx="1295140" cy="445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김선영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9B0F94-9B63-4583-9FB8-8E983A2C2F2F}"/>
              </a:ext>
            </a:extLst>
          </p:cNvPr>
          <p:cNvSpPr/>
          <p:nvPr/>
        </p:nvSpPr>
        <p:spPr>
          <a:xfrm>
            <a:off x="2541285" y="4327486"/>
            <a:ext cx="1295140" cy="445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박경민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EB5A3A-8456-43E8-A5ED-33A4115355EA}"/>
              </a:ext>
            </a:extLst>
          </p:cNvPr>
          <p:cNvSpPr/>
          <p:nvPr/>
        </p:nvSpPr>
        <p:spPr>
          <a:xfrm>
            <a:off x="2541285" y="5620830"/>
            <a:ext cx="1295140" cy="445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이상은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0AB39-415B-452E-9DFB-08FFE4617915}"/>
              </a:ext>
            </a:extLst>
          </p:cNvPr>
          <p:cNvSpPr txBox="1"/>
          <p:nvPr/>
        </p:nvSpPr>
        <p:spPr>
          <a:xfrm>
            <a:off x="5552421" y="695817"/>
            <a:ext cx="131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조장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총괄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02FCB9-7D9E-4BAC-8561-7F8FBB0AAA49}"/>
              </a:ext>
            </a:extLst>
          </p:cNvPr>
          <p:cNvCxnSpPr>
            <a:cxnSpLocks/>
          </p:cNvCxnSpPr>
          <p:nvPr/>
        </p:nvCxnSpPr>
        <p:spPr>
          <a:xfrm>
            <a:off x="5317758" y="1046338"/>
            <a:ext cx="154729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D48BBA-389E-411E-8FFF-E1B808A12579}"/>
              </a:ext>
            </a:extLst>
          </p:cNvPr>
          <p:cNvSpPr txBox="1"/>
          <p:nvPr/>
        </p:nvSpPr>
        <p:spPr>
          <a:xfrm>
            <a:off x="5480123" y="1981568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프로젝트 구현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C0209D2-5F24-41D6-BED5-0AF278472DF0}"/>
              </a:ext>
            </a:extLst>
          </p:cNvPr>
          <p:cNvCxnSpPr>
            <a:cxnSpLocks/>
          </p:cNvCxnSpPr>
          <p:nvPr/>
        </p:nvCxnSpPr>
        <p:spPr>
          <a:xfrm>
            <a:off x="5141232" y="2376200"/>
            <a:ext cx="236380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인공 지능 단색으로 채워진">
            <a:extLst>
              <a:ext uri="{FF2B5EF4-FFF2-40B4-BE49-F238E27FC236}">
                <a16:creationId xmlns:a16="http://schemas.microsoft.com/office/drawing/2014/main" id="{2A93AAA9-A8D1-4826-9F3F-C68A77F22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58274" y="1544351"/>
            <a:ext cx="914400" cy="914400"/>
          </a:xfrm>
          <a:prstGeom prst="rect">
            <a:avLst/>
          </a:prstGeom>
        </p:spPr>
      </p:pic>
      <p:pic>
        <p:nvPicPr>
          <p:cNvPr id="27" name="그래픽 26" descr="여성 프로그래머 단색으로 채워진">
            <a:extLst>
              <a:ext uri="{FF2B5EF4-FFF2-40B4-BE49-F238E27FC236}">
                <a16:creationId xmlns:a16="http://schemas.microsoft.com/office/drawing/2014/main" id="{7671C168-A04C-4EE8-B3B3-D5654FFB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658274" y="5328823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CC0CFA-91CA-4C0D-B9F5-622B88B0D003}"/>
              </a:ext>
            </a:extLst>
          </p:cNvPr>
          <p:cNvSpPr txBox="1"/>
          <p:nvPr/>
        </p:nvSpPr>
        <p:spPr>
          <a:xfrm>
            <a:off x="5552421" y="5867091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PPT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제작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1846A37-15E3-4D18-9825-BD7F56D9FABC}"/>
              </a:ext>
            </a:extLst>
          </p:cNvPr>
          <p:cNvCxnSpPr>
            <a:cxnSpLocks/>
          </p:cNvCxnSpPr>
          <p:nvPr/>
        </p:nvCxnSpPr>
        <p:spPr>
          <a:xfrm>
            <a:off x="5258854" y="6214115"/>
            <a:ext cx="13622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D1F747-0BB6-4BAF-B975-E235C3EB6C20}"/>
              </a:ext>
            </a:extLst>
          </p:cNvPr>
          <p:cNvSpPr txBox="1"/>
          <p:nvPr/>
        </p:nvSpPr>
        <p:spPr>
          <a:xfrm>
            <a:off x="5552421" y="4545826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자료 조사 및 데이터 수집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F294DD-7E53-4C64-BC58-483ED76BC96C}"/>
              </a:ext>
            </a:extLst>
          </p:cNvPr>
          <p:cNvCxnSpPr>
            <a:cxnSpLocks/>
          </p:cNvCxnSpPr>
          <p:nvPr/>
        </p:nvCxnSpPr>
        <p:spPr>
          <a:xfrm>
            <a:off x="5222408" y="4936645"/>
            <a:ext cx="29152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래픽 37" descr="원격 학습 과학 단색으로 채워진">
            <a:extLst>
              <a:ext uri="{FF2B5EF4-FFF2-40B4-BE49-F238E27FC236}">
                <a16:creationId xmlns:a16="http://schemas.microsoft.com/office/drawing/2014/main" id="{62ACD7E5-506D-4ABC-8F10-03C528146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76180" y="4160301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1D4637-CF30-411F-9D87-D4F0422BF978}"/>
              </a:ext>
            </a:extLst>
          </p:cNvPr>
          <p:cNvSpPr txBox="1"/>
          <p:nvPr/>
        </p:nvSpPr>
        <p:spPr>
          <a:xfrm>
            <a:off x="271042" y="121041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조원 소개 및 역할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0C35A-041A-4D01-A2D9-94AC0D5FEAD4}"/>
              </a:ext>
            </a:extLst>
          </p:cNvPr>
          <p:cNvSpPr txBox="1"/>
          <p:nvPr/>
        </p:nvSpPr>
        <p:spPr>
          <a:xfrm>
            <a:off x="265233" y="73555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44A25B-F761-4CB5-AF22-877C5A30EEED}"/>
              </a:ext>
            </a:extLst>
          </p:cNvPr>
          <p:cNvSpPr txBox="1"/>
          <p:nvPr/>
        </p:nvSpPr>
        <p:spPr>
          <a:xfrm>
            <a:off x="265234" y="41804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 선정 배경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353D2C2-5BEB-4CB6-9391-7A4AAEDFE16D}"/>
              </a:ext>
            </a:extLst>
          </p:cNvPr>
          <p:cNvSpPr/>
          <p:nvPr/>
        </p:nvSpPr>
        <p:spPr>
          <a:xfrm>
            <a:off x="2541285" y="3091746"/>
            <a:ext cx="1295140" cy="4450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김장섭</a:t>
            </a:r>
            <a:endParaRPr lang="ko-KR" altLang="en-US" dirty="0"/>
          </a:p>
        </p:txBody>
      </p:sp>
      <p:pic>
        <p:nvPicPr>
          <p:cNvPr id="36" name="그래픽 35" descr="기어 헤드 단색으로 채워진">
            <a:extLst>
              <a:ext uri="{FF2B5EF4-FFF2-40B4-BE49-F238E27FC236}">
                <a16:creationId xmlns:a16="http://schemas.microsoft.com/office/drawing/2014/main" id="{A3DED7CF-BCC5-4D00-820C-A5C97CABCC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52912" y="283032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091D6A6-03C0-4CB9-8081-32D834464104}"/>
              </a:ext>
            </a:extLst>
          </p:cNvPr>
          <p:cNvSpPr txBox="1"/>
          <p:nvPr/>
        </p:nvSpPr>
        <p:spPr>
          <a:xfrm>
            <a:off x="5529153" y="3281345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보조 프로젝트 구현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945FACE-908D-4D52-88C9-4B8A539D3C11}"/>
              </a:ext>
            </a:extLst>
          </p:cNvPr>
          <p:cNvCxnSpPr>
            <a:cxnSpLocks/>
          </p:cNvCxnSpPr>
          <p:nvPr/>
        </p:nvCxnSpPr>
        <p:spPr>
          <a:xfrm>
            <a:off x="5155832" y="3642938"/>
            <a:ext cx="2443954" cy="77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1347D1-B02C-42E7-9A7D-F2DF81F426AD}"/>
              </a:ext>
            </a:extLst>
          </p:cNvPr>
          <p:cNvGrpSpPr/>
          <p:nvPr/>
        </p:nvGrpSpPr>
        <p:grpSpPr>
          <a:xfrm>
            <a:off x="8291955" y="-3195"/>
            <a:ext cx="3900043" cy="6861197"/>
            <a:chOff x="8291955" y="-3195"/>
            <a:chExt cx="3900043" cy="6861197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2D71C655-4677-41B2-9939-8CF27420FCA8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6924CD1F-041D-4AA5-9395-3528C32B47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BAD71D4-6551-4016-AD20-B0AB57266402}"/>
              </a:ext>
            </a:extLst>
          </p:cNvPr>
          <p:cNvSpPr txBox="1"/>
          <p:nvPr/>
        </p:nvSpPr>
        <p:spPr>
          <a:xfrm>
            <a:off x="265233" y="1053055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9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8" grpId="0"/>
      <p:bldP spid="35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DE1DAF-AE05-4FC9-9B9A-56575A0DB068}"/>
              </a:ext>
            </a:extLst>
          </p:cNvPr>
          <p:cNvGrpSpPr/>
          <p:nvPr/>
        </p:nvGrpSpPr>
        <p:grpSpPr>
          <a:xfrm rot="5400000">
            <a:off x="4546601" y="-787398"/>
            <a:ext cx="3098798" cy="12192000"/>
            <a:chOff x="8291955" y="-3195"/>
            <a:chExt cx="3900043" cy="6861197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76496D6A-29FB-4314-ABB8-C072A94D186D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0B69343-9C76-4888-BC34-55F9480BFEF0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온라인 미디어 1" descr="조명이 들어오는 가로등">
            <a:hlinkClick r:id="" action="ppaction://media"/>
            <a:extLst>
              <a:ext uri="{FF2B5EF4-FFF2-40B4-BE49-F238E27FC236}">
                <a16:creationId xmlns:a16="http://schemas.microsoft.com/office/drawing/2014/main" id="{ADC1AB18-35C2-4B0F-9CFE-94E721AF9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8265" y="415476"/>
            <a:ext cx="8720440" cy="5821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9E2AEB-BC62-45C7-BF29-52FA628900B3}"/>
              </a:ext>
            </a:extLst>
          </p:cNvPr>
          <p:cNvSpPr/>
          <p:nvPr/>
        </p:nvSpPr>
        <p:spPr>
          <a:xfrm>
            <a:off x="0" y="415476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489B-9D5D-478C-8E0C-808C86BD74DB}"/>
              </a:ext>
            </a:extLst>
          </p:cNvPr>
          <p:cNvSpPr txBox="1"/>
          <p:nvPr/>
        </p:nvSpPr>
        <p:spPr>
          <a:xfrm>
            <a:off x="271042" y="121041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소개 및 역할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72807-95DA-477C-95ED-363A26E59526}"/>
              </a:ext>
            </a:extLst>
          </p:cNvPr>
          <p:cNvSpPr txBox="1"/>
          <p:nvPr/>
        </p:nvSpPr>
        <p:spPr>
          <a:xfrm>
            <a:off x="265233" y="73555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2DC55-3888-4945-8DC3-193F011CCBB6}"/>
              </a:ext>
            </a:extLst>
          </p:cNvPr>
          <p:cNvSpPr txBox="1"/>
          <p:nvPr/>
        </p:nvSpPr>
        <p:spPr>
          <a:xfrm>
            <a:off x="265234" y="41804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주제 선정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2A7D-40CF-4BE2-9315-D8109C9D6B93}"/>
              </a:ext>
            </a:extLst>
          </p:cNvPr>
          <p:cNvSpPr txBox="1"/>
          <p:nvPr/>
        </p:nvSpPr>
        <p:spPr>
          <a:xfrm>
            <a:off x="265233" y="1053055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6B91-288C-46EF-876B-45759ED03F6F}"/>
              </a:ext>
            </a:extLst>
          </p:cNvPr>
          <p:cNvSpPr txBox="1"/>
          <p:nvPr/>
        </p:nvSpPr>
        <p:spPr>
          <a:xfrm>
            <a:off x="10465668" y="6442524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 err="1">
                <a:solidFill>
                  <a:schemeClr val="bg1"/>
                </a:solidFill>
              </a:rPr>
              <a:t>스브스뉴스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24A1962-628C-43EA-9761-E360FF357731}"/>
              </a:ext>
            </a:extLst>
          </p:cNvPr>
          <p:cNvGrpSpPr/>
          <p:nvPr/>
        </p:nvGrpSpPr>
        <p:grpSpPr>
          <a:xfrm rot="5400000">
            <a:off x="4546601" y="-787398"/>
            <a:ext cx="3098798" cy="12192000"/>
            <a:chOff x="8291955" y="-3195"/>
            <a:chExt cx="3900043" cy="6861197"/>
          </a:xfrm>
        </p:grpSpPr>
        <p:sp>
          <p:nvSpPr>
            <p:cNvPr id="125" name="직각 삼각형 124">
              <a:extLst>
                <a:ext uri="{FF2B5EF4-FFF2-40B4-BE49-F238E27FC236}">
                  <a16:creationId xmlns:a16="http://schemas.microsoft.com/office/drawing/2014/main" id="{2F15EAE3-C160-4749-925E-13500750BEF5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각 삼각형 125">
              <a:extLst>
                <a:ext uri="{FF2B5EF4-FFF2-40B4-BE49-F238E27FC236}">
                  <a16:creationId xmlns:a16="http://schemas.microsoft.com/office/drawing/2014/main" id="{0454A9E7-6FEC-4527-A24F-C91985781326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0EAB469B-AB4B-4CEA-BE07-F94CCABAA4D2}"/>
              </a:ext>
            </a:extLst>
          </p:cNvPr>
          <p:cNvSpPr/>
          <p:nvPr/>
        </p:nvSpPr>
        <p:spPr>
          <a:xfrm>
            <a:off x="3005846" y="440271"/>
            <a:ext cx="1673022" cy="41839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사고 위험성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2" name="그림 71" descr="하늘, 실외, 대지, 해변이(가) 표시된 사진&#10;&#10;자동 생성된 설명">
            <a:extLst>
              <a:ext uri="{FF2B5EF4-FFF2-40B4-BE49-F238E27FC236}">
                <a16:creationId xmlns:a16="http://schemas.microsoft.com/office/drawing/2014/main" id="{099A68A4-6F50-4BE5-A0AD-DD7A7545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r="15392"/>
          <a:stretch/>
        </p:blipFill>
        <p:spPr>
          <a:xfrm>
            <a:off x="7027948" y="3359462"/>
            <a:ext cx="3470471" cy="231399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7FBAA-5A2F-425B-B091-E3687AF196AE}"/>
              </a:ext>
            </a:extLst>
          </p:cNvPr>
          <p:cNvSpPr/>
          <p:nvPr/>
        </p:nvSpPr>
        <p:spPr>
          <a:xfrm>
            <a:off x="0" y="415476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906C94-1A25-4B23-8377-3DB15BDFE31A}"/>
              </a:ext>
            </a:extLst>
          </p:cNvPr>
          <p:cNvSpPr txBox="1"/>
          <p:nvPr/>
        </p:nvSpPr>
        <p:spPr>
          <a:xfrm>
            <a:off x="271042" y="121041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소개 및 역할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2DEA89-BE75-4124-B1FB-8B2C383976E7}"/>
              </a:ext>
            </a:extLst>
          </p:cNvPr>
          <p:cNvSpPr txBox="1"/>
          <p:nvPr/>
        </p:nvSpPr>
        <p:spPr>
          <a:xfrm>
            <a:off x="265233" y="73555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907C26-93DE-497E-8E85-637E9EF0455A}"/>
              </a:ext>
            </a:extLst>
          </p:cNvPr>
          <p:cNvSpPr txBox="1"/>
          <p:nvPr/>
        </p:nvSpPr>
        <p:spPr>
          <a:xfrm>
            <a:off x="265234" y="41804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주제 선정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3E9F0-0AB8-4A78-9CC5-8524347B02F3}"/>
              </a:ext>
            </a:extLst>
          </p:cNvPr>
          <p:cNvSpPr txBox="1"/>
          <p:nvPr/>
        </p:nvSpPr>
        <p:spPr>
          <a:xfrm>
            <a:off x="8763184" y="1046365"/>
            <a:ext cx="193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야간 사고 발생 시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사고 처리 어려움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CA3A9-137C-4D45-83CE-D8BC83C60C3C}"/>
              </a:ext>
            </a:extLst>
          </p:cNvPr>
          <p:cNvSpPr txBox="1"/>
          <p:nvPr/>
        </p:nvSpPr>
        <p:spPr>
          <a:xfrm>
            <a:off x="3455964" y="1019557"/>
            <a:ext cx="553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&lt;</a:t>
            </a:r>
            <a:endParaRPr lang="ko-KR" altLang="en-US" sz="4400" dirty="0">
              <a:ln w="6600">
                <a:solidFill>
                  <a:srgbClr val="FF0000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FF0000"/>
                </a:outerShdw>
              </a:effectLst>
            </a:endParaRPr>
          </a:p>
        </p:txBody>
      </p: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21377E12-7C33-4050-A477-9E8F262226D9}"/>
              </a:ext>
            </a:extLst>
          </p:cNvPr>
          <p:cNvSpPr/>
          <p:nvPr/>
        </p:nvSpPr>
        <p:spPr>
          <a:xfrm rot="5400000">
            <a:off x="5608162" y="2147448"/>
            <a:ext cx="1125136" cy="1003683"/>
          </a:xfrm>
          <a:prstGeom prst="stripedRightArrow">
            <a:avLst/>
          </a:prstGeom>
          <a:gradFill flip="none" rotWithShape="1">
            <a:gsLst>
              <a:gs pos="0">
                <a:srgbClr val="FF0000"/>
              </a:gs>
              <a:gs pos="70000">
                <a:srgbClr val="FF8989"/>
              </a:gs>
              <a:gs pos="40000">
                <a:srgbClr val="FF2D2D"/>
              </a:gs>
              <a:gs pos="93000">
                <a:srgbClr val="FFCDC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 descr="실외, 하늘, 어두운, 옅은이(가) 표시된 사진&#10;&#10;자동 생성된 설명">
            <a:extLst>
              <a:ext uri="{FF2B5EF4-FFF2-40B4-BE49-F238E27FC236}">
                <a16:creationId xmlns:a16="http://schemas.microsoft.com/office/drawing/2014/main" id="{C253B221-50EE-4E3E-8812-93FEC7D03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0"/>
          <a:stretch/>
        </p:blipFill>
        <p:spPr>
          <a:xfrm>
            <a:off x="1801175" y="3387265"/>
            <a:ext cx="3425603" cy="2291344"/>
          </a:xfrm>
          <a:prstGeom prst="rect">
            <a:avLst/>
          </a:prstGeom>
        </p:spPr>
      </p:pic>
      <p:pic>
        <p:nvPicPr>
          <p:cNvPr id="77" name="그림 76" descr="하늘, 실외, 대지, 해변이(가) 표시된 사진&#10;&#10;자동 생성된 설명">
            <a:extLst>
              <a:ext uri="{FF2B5EF4-FFF2-40B4-BE49-F238E27FC236}">
                <a16:creationId xmlns:a16="http://schemas.microsoft.com/office/drawing/2014/main" id="{36D5DD93-E9F8-4FB9-8BC5-79186866A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4" t="250" r="1" b="40306"/>
          <a:stretch/>
        </p:blipFill>
        <p:spPr>
          <a:xfrm>
            <a:off x="9652694" y="3015455"/>
            <a:ext cx="1100738" cy="1079769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A489124-A043-42D1-B031-ADA78C2E9ECE}"/>
              </a:ext>
            </a:extLst>
          </p:cNvPr>
          <p:cNvSpPr txBox="1"/>
          <p:nvPr/>
        </p:nvSpPr>
        <p:spPr>
          <a:xfrm>
            <a:off x="3998053" y="1063423"/>
            <a:ext cx="1356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야간</a:t>
            </a:r>
            <a:endParaRPr lang="ko-KR" altLang="en-US" sz="4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10FDE8-22A3-4BD0-9C80-7AC4C78298E1}"/>
              </a:ext>
            </a:extLst>
          </p:cNvPr>
          <p:cNvSpPr txBox="1"/>
          <p:nvPr/>
        </p:nvSpPr>
        <p:spPr>
          <a:xfrm>
            <a:off x="2462846" y="1124979"/>
            <a:ext cx="116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주간</a:t>
            </a: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545F8DA3-69C9-4AFF-9798-38FE2FF7CD82}"/>
              </a:ext>
            </a:extLst>
          </p:cNvPr>
          <p:cNvSpPr/>
          <p:nvPr/>
        </p:nvSpPr>
        <p:spPr>
          <a:xfrm>
            <a:off x="5630040" y="1206284"/>
            <a:ext cx="1081383" cy="29664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4" name="그래픽 103" descr="충돌 단색으로 채워진">
            <a:extLst>
              <a:ext uri="{FF2B5EF4-FFF2-40B4-BE49-F238E27FC236}">
                <a16:creationId xmlns:a16="http://schemas.microsoft.com/office/drawing/2014/main" id="{230A0633-3447-4F62-8306-107226BC0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1073" y="498023"/>
            <a:ext cx="1356284" cy="135628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8F65C132-E38D-4A2B-9DB8-AB915C72BC30}"/>
              </a:ext>
            </a:extLst>
          </p:cNvPr>
          <p:cNvSpPr txBox="1"/>
          <p:nvPr/>
        </p:nvSpPr>
        <p:spPr>
          <a:xfrm>
            <a:off x="265233" y="1053055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7AF2D7-13C0-4360-B3DB-27FE97D1E3E6}"/>
              </a:ext>
            </a:extLst>
          </p:cNvPr>
          <p:cNvGrpSpPr/>
          <p:nvPr/>
        </p:nvGrpSpPr>
        <p:grpSpPr>
          <a:xfrm>
            <a:off x="5578598" y="3823162"/>
            <a:ext cx="1104790" cy="1365154"/>
            <a:chOff x="5578598" y="3823162"/>
            <a:chExt cx="1104790" cy="1365154"/>
          </a:xfrm>
        </p:grpSpPr>
        <p:pic>
          <p:nvPicPr>
            <p:cNvPr id="117" name="그래픽 116" descr="시계 방향으로 굽은 화살표 단색으로 채워진">
              <a:extLst>
                <a:ext uri="{FF2B5EF4-FFF2-40B4-BE49-F238E27FC236}">
                  <a16:creationId xmlns:a16="http://schemas.microsoft.com/office/drawing/2014/main" id="{4F607B38-C603-4CA0-89BE-BD07F97C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992759" flipV="1">
              <a:off x="5635961" y="3823162"/>
              <a:ext cx="914400" cy="914400"/>
            </a:xfrm>
            <a:prstGeom prst="rect">
              <a:avLst/>
            </a:prstGeom>
            <a:effectLst>
              <a:outerShdw blurRad="50800" dist="381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41CB172-6987-4F59-81AA-2673BCD61FC5}"/>
                </a:ext>
              </a:extLst>
            </p:cNvPr>
            <p:cNvSpPr txBox="1"/>
            <p:nvPr/>
          </p:nvSpPr>
          <p:spPr>
            <a:xfrm>
              <a:off x="5578598" y="4541985"/>
              <a:ext cx="1104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영상의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밝기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40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7" grpId="0" animBg="1"/>
      <p:bldP spid="94" grpId="0"/>
      <p:bldP spid="94" grpId="1"/>
      <p:bldP spid="95" grpId="0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61CDE3E3-40DB-4E1E-B177-E02418BB2D7B}"/>
              </a:ext>
            </a:extLst>
          </p:cNvPr>
          <p:cNvSpPr/>
          <p:nvPr/>
        </p:nvSpPr>
        <p:spPr>
          <a:xfrm rot="10800000" flipH="1" flipV="1">
            <a:off x="-22046" y="0"/>
            <a:ext cx="3098798" cy="6858000"/>
          </a:xfrm>
          <a:prstGeom prst="rtTriangle">
            <a:avLst/>
          </a:prstGeom>
          <a:solidFill>
            <a:srgbClr val="FF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F968DA8-4577-4228-B547-3915A38E4F3B}"/>
              </a:ext>
            </a:extLst>
          </p:cNvPr>
          <p:cNvSpPr/>
          <p:nvPr/>
        </p:nvSpPr>
        <p:spPr>
          <a:xfrm rot="10800000" flipH="1">
            <a:off x="-27906" y="-2"/>
            <a:ext cx="2508834" cy="6858001"/>
          </a:xfrm>
          <a:prstGeom prst="rtTriangle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A5F13-1A68-45BD-9BAE-54CF56D249DF}"/>
              </a:ext>
            </a:extLst>
          </p:cNvPr>
          <p:cNvSpPr txBox="1"/>
          <p:nvPr/>
        </p:nvSpPr>
        <p:spPr>
          <a:xfrm>
            <a:off x="9504451" y="3771409"/>
            <a:ext cx="138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빛 번짐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CC2A3-A49E-4C4F-A720-5C3D2B573678}"/>
              </a:ext>
            </a:extLst>
          </p:cNvPr>
          <p:cNvSpPr txBox="1"/>
          <p:nvPr/>
        </p:nvSpPr>
        <p:spPr>
          <a:xfrm>
            <a:off x="9460130" y="4529255"/>
            <a:ext cx="174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영상 화질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09F8EC5B-C408-4309-9B8B-49FCAC6A8121}"/>
              </a:ext>
            </a:extLst>
          </p:cNvPr>
          <p:cNvSpPr/>
          <p:nvPr/>
        </p:nvSpPr>
        <p:spPr>
          <a:xfrm>
            <a:off x="11264949" y="4571686"/>
            <a:ext cx="296175" cy="438357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7D40337-5793-4546-B167-87DB2198BA9C}"/>
              </a:ext>
            </a:extLst>
          </p:cNvPr>
          <p:cNvSpPr/>
          <p:nvPr/>
        </p:nvSpPr>
        <p:spPr>
          <a:xfrm>
            <a:off x="10926141" y="3771409"/>
            <a:ext cx="338808" cy="52322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B1BF22-62B2-43FC-88CE-A014B7CB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63" y="982021"/>
            <a:ext cx="2326046" cy="1915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BF7EC8-8447-4734-92A1-6F750F92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240" y="982020"/>
            <a:ext cx="2326046" cy="1915801"/>
          </a:xfrm>
          <a:prstGeom prst="rect">
            <a:avLst/>
          </a:prstGeom>
        </p:spPr>
      </p:pic>
      <p:pic>
        <p:nvPicPr>
          <p:cNvPr id="13" name="그래픽 12" descr="뒤로 단색으로 채워진">
            <a:extLst>
              <a:ext uri="{FF2B5EF4-FFF2-40B4-BE49-F238E27FC236}">
                <a16:creationId xmlns:a16="http://schemas.microsoft.com/office/drawing/2014/main" id="{E4FE6984-7830-48C9-B214-8A9D5FD54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07903">
            <a:off x="4099604" y="1433389"/>
            <a:ext cx="91440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F48673-0212-4383-900C-F7DA69A22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316" y="3532827"/>
            <a:ext cx="4199663" cy="2171788"/>
          </a:xfrm>
          <a:prstGeom prst="rect">
            <a:avLst/>
          </a:prstGeom>
        </p:spPr>
      </p:pic>
      <p:pic>
        <p:nvPicPr>
          <p:cNvPr id="15" name="그림 14" descr="하늘, 실외, 대지, 해변이(가) 표시된 사진&#10;&#10;자동 생성된 설명">
            <a:extLst>
              <a:ext uri="{FF2B5EF4-FFF2-40B4-BE49-F238E27FC236}">
                <a16:creationId xmlns:a16="http://schemas.microsoft.com/office/drawing/2014/main" id="{A8B8B283-BA2D-4BD8-B84E-BE5E61E396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4" t="250" r="1" b="40306"/>
          <a:stretch/>
        </p:blipFill>
        <p:spPr>
          <a:xfrm>
            <a:off x="1495373" y="761402"/>
            <a:ext cx="2501577" cy="24539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-11023" y="728532"/>
            <a:ext cx="265233" cy="2532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92B353-BEF2-4221-9AA5-10C3E92FC4C0}"/>
              </a:ext>
            </a:extLst>
          </p:cNvPr>
          <p:cNvSpPr txBox="1"/>
          <p:nvPr/>
        </p:nvSpPr>
        <p:spPr>
          <a:xfrm>
            <a:off x="271042" y="121041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</a:rPr>
              <a:t>조원 소개 및 역할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73555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진행 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6AC4D-C0CE-425C-98BA-E8292FAE55EB}"/>
              </a:ext>
            </a:extLst>
          </p:cNvPr>
          <p:cNvSpPr txBox="1"/>
          <p:nvPr/>
        </p:nvSpPr>
        <p:spPr>
          <a:xfrm>
            <a:off x="265234" y="41804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</a:rPr>
              <a:t>주제 선정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52A8A-F772-4D71-8743-7B666ADE0872}"/>
              </a:ext>
            </a:extLst>
          </p:cNvPr>
          <p:cNvSpPr txBox="1"/>
          <p:nvPr/>
        </p:nvSpPr>
        <p:spPr>
          <a:xfrm>
            <a:off x="265233" y="1053055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Q&amp;A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A8B67-0E00-419A-AAB9-4BFBCA76FB2E}"/>
              </a:ext>
            </a:extLst>
          </p:cNvPr>
          <p:cNvSpPr txBox="1"/>
          <p:nvPr/>
        </p:nvSpPr>
        <p:spPr>
          <a:xfrm>
            <a:off x="6635853" y="1617027"/>
            <a:ext cx="1963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빛의 유무에 따라</a:t>
            </a:r>
            <a:endParaRPr lang="en-US" altLang="ko-KR" dirty="0"/>
          </a:p>
          <a:p>
            <a:pPr algn="ctr"/>
            <a:r>
              <a:rPr lang="ko-KR" altLang="en-US" dirty="0"/>
              <a:t>빛 번짐 발생</a:t>
            </a:r>
          </a:p>
        </p:txBody>
      </p:sp>
      <p:pic>
        <p:nvPicPr>
          <p:cNvPr id="30" name="그래픽 29" descr="뒤로 단색으로 채워진">
            <a:extLst>
              <a:ext uri="{FF2B5EF4-FFF2-40B4-BE49-F238E27FC236}">
                <a16:creationId xmlns:a16="http://schemas.microsoft.com/office/drawing/2014/main" id="{A2BC8961-1C33-4A7C-9B7E-400D0B49E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330721" y="1735883"/>
            <a:ext cx="914400" cy="914400"/>
          </a:xfrm>
          <a:prstGeom prst="rect">
            <a:avLst/>
          </a:prstGeom>
        </p:spPr>
      </p:pic>
      <p:pic>
        <p:nvPicPr>
          <p:cNvPr id="32" name="그래픽 31" descr="조금 굽은 화살표 단색으로 채워진">
            <a:extLst>
              <a:ext uri="{FF2B5EF4-FFF2-40B4-BE49-F238E27FC236}">
                <a16:creationId xmlns:a16="http://schemas.microsoft.com/office/drawing/2014/main" id="{41C3CBDE-9114-4F35-A3B5-F54B775F1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V="1">
            <a:off x="8200609" y="411448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900645-1D4E-4C73-9F30-B7130090B6C8}"/>
              </a:ext>
            </a:extLst>
          </p:cNvPr>
          <p:cNvSpPr txBox="1"/>
          <p:nvPr/>
        </p:nvSpPr>
        <p:spPr>
          <a:xfrm>
            <a:off x="2139708" y="436371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 학습 후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결과 추출</a:t>
            </a:r>
          </a:p>
        </p:txBody>
      </p:sp>
    </p:spTree>
    <p:extLst>
      <p:ext uri="{BB962C8B-B14F-4D97-AF65-F5344CB8AC3E}">
        <p14:creationId xmlns:p14="http://schemas.microsoft.com/office/powerpoint/2010/main" val="422783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8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6B4AC3-9339-4EAC-A074-0A6848DB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51" y="1032507"/>
            <a:ext cx="2232660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E22B9B-6D52-4E6C-BBBE-F5748E46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34" y="1032507"/>
            <a:ext cx="2539006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4DBE92-8F83-4031-9EBD-1BB2943A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563" y="1032507"/>
            <a:ext cx="2546628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793E48-3ACC-4AE7-A0CC-BDB62BDA339E}"/>
              </a:ext>
            </a:extLst>
          </p:cNvPr>
          <p:cNvSpPr txBox="1"/>
          <p:nvPr/>
        </p:nvSpPr>
        <p:spPr>
          <a:xfrm>
            <a:off x="2017534" y="4602479"/>
            <a:ext cx="1945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파이토치</a:t>
            </a:r>
            <a:r>
              <a:rPr lang="ko-KR" altLang="en-US" b="1" dirty="0"/>
              <a:t> 첫걸음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최건호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한빛미디어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BAC2B-9861-42B4-BAEB-1AC8A7F288CE}"/>
              </a:ext>
            </a:extLst>
          </p:cNvPr>
          <p:cNvSpPr txBox="1"/>
          <p:nvPr/>
        </p:nvSpPr>
        <p:spPr>
          <a:xfrm>
            <a:off x="5297775" y="4623056"/>
            <a:ext cx="246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밑바닥부터 시작하는</a:t>
            </a:r>
            <a:endParaRPr lang="en-US" altLang="ko-KR" b="1" dirty="0"/>
          </a:p>
          <a:p>
            <a:r>
              <a:rPr lang="ko-KR" altLang="en-US" b="1" dirty="0"/>
              <a:t>딥러닝</a:t>
            </a:r>
            <a:endParaRPr lang="en-US" altLang="ko-KR" b="1" dirty="0"/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재등강의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한빛미디어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D7AE55-9FB2-49C2-8DB7-999BC5F409C3}"/>
              </a:ext>
            </a:extLst>
          </p:cNvPr>
          <p:cNvSpPr txBox="1"/>
          <p:nvPr/>
        </p:nvSpPr>
        <p:spPr>
          <a:xfrm>
            <a:off x="9004230" y="4602479"/>
            <a:ext cx="1945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모두의 인공지능 </a:t>
            </a:r>
            <a:r>
              <a:rPr lang="en-US" altLang="ko-KR" b="1" dirty="0"/>
              <a:t>with </a:t>
            </a:r>
            <a:r>
              <a:rPr lang="ko-KR" altLang="en-US" b="1" dirty="0"/>
              <a:t>파이썬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이영호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길벗</a:t>
            </a:r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8250A08-C181-47AF-A762-7124C022F734}"/>
              </a:ext>
            </a:extLst>
          </p:cNvPr>
          <p:cNvSpPr/>
          <p:nvPr/>
        </p:nvSpPr>
        <p:spPr>
          <a:xfrm>
            <a:off x="3963534" y="1469253"/>
            <a:ext cx="4264931" cy="4264931"/>
          </a:xfrm>
          <a:prstGeom prst="ellipse">
            <a:avLst/>
          </a:prstGeom>
          <a:noFill/>
          <a:ln w="57150">
            <a:gradFill flip="none" rotWithShape="1">
              <a:gsLst>
                <a:gs pos="86000">
                  <a:srgbClr val="FF734D"/>
                </a:gs>
                <a:gs pos="2000">
                  <a:schemeClr val="accent4">
                    <a:lumMod val="40000"/>
                    <a:lumOff val="60000"/>
                  </a:schemeClr>
                </a:gs>
                <a:gs pos="66000">
                  <a:srgbClr val="FF0000"/>
                </a:gs>
                <a:gs pos="98000">
                  <a:schemeClr val="accent2">
                    <a:lumMod val="5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7" y="2939998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  <a:prstDash val="solid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-1 w 914931"/>
                    <a:gd name="connsiteY0" fmla="*/ 195265 h 565183"/>
                    <a:gd name="connsiteX1" fmla="*/ 126436 w 914931"/>
                    <a:gd name="connsiteY1" fmla="*/ 141293 h 565183"/>
                    <a:gd name="connsiteX2" fmla="*/ 174735 w 914931"/>
                    <a:gd name="connsiteY2" fmla="*/ 53969 h 565183"/>
                    <a:gd name="connsiteX3" fmla="*/ 331023 w 914931"/>
                    <a:gd name="connsiteY3" fmla="*/ 53967 h 565183"/>
                    <a:gd name="connsiteX4" fmla="*/ 457466 w 914931"/>
                    <a:gd name="connsiteY4" fmla="*/ 0 h 565183"/>
                    <a:gd name="connsiteX5" fmla="*/ 583908 w 914931"/>
                    <a:gd name="connsiteY5" fmla="*/ 53967 h 565183"/>
                    <a:gd name="connsiteX6" fmla="*/ 740196 w 914931"/>
                    <a:gd name="connsiteY6" fmla="*/ 53969 h 565183"/>
                    <a:gd name="connsiteX7" fmla="*/ 788495 w 914931"/>
                    <a:gd name="connsiteY7" fmla="*/ 141293 h 565183"/>
                    <a:gd name="connsiteX8" fmla="*/ 914932 w 914931"/>
                    <a:gd name="connsiteY8" fmla="*/ 195265 h 565183"/>
                    <a:gd name="connsiteX9" fmla="*/ 866639 w 914931"/>
                    <a:gd name="connsiteY9" fmla="*/ 282592 h 565183"/>
                    <a:gd name="connsiteX10" fmla="*/ 914932 w 914931"/>
                    <a:gd name="connsiteY10" fmla="*/ 369918 h 565183"/>
                    <a:gd name="connsiteX11" fmla="*/ 788495 w 914931"/>
                    <a:gd name="connsiteY11" fmla="*/ 423890 h 565183"/>
                    <a:gd name="connsiteX12" fmla="*/ 740196 w 914931"/>
                    <a:gd name="connsiteY12" fmla="*/ 511214 h 565183"/>
                    <a:gd name="connsiteX13" fmla="*/ 583908 w 914931"/>
                    <a:gd name="connsiteY13" fmla="*/ 511216 h 565183"/>
                    <a:gd name="connsiteX14" fmla="*/ 457466 w 914931"/>
                    <a:gd name="connsiteY14" fmla="*/ 565183 h 565183"/>
                    <a:gd name="connsiteX15" fmla="*/ 331023 w 914931"/>
                    <a:gd name="connsiteY15" fmla="*/ 511216 h 565183"/>
                    <a:gd name="connsiteX16" fmla="*/ 174735 w 914931"/>
                    <a:gd name="connsiteY16" fmla="*/ 511214 h 565183"/>
                    <a:gd name="connsiteX17" fmla="*/ 126436 w 914931"/>
                    <a:gd name="connsiteY17" fmla="*/ 423890 h 565183"/>
                    <a:gd name="connsiteX18" fmla="*/ -1 w 914931"/>
                    <a:gd name="connsiteY18" fmla="*/ 369918 h 565183"/>
                    <a:gd name="connsiteX19" fmla="*/ 48292 w 914931"/>
                    <a:gd name="connsiteY19" fmla="*/ 282592 h 565183"/>
                    <a:gd name="connsiteX20" fmla="*/ -1 w 914931"/>
                    <a:gd name="connsiteY20" fmla="*/ 195265 h 56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14931" h="565183" fill="none" extrusionOk="0">
                      <a:moveTo>
                        <a:pt x="-1" y="195265"/>
                      </a:moveTo>
                      <a:cubicBezTo>
                        <a:pt x="45571" y="170774"/>
                        <a:pt x="77423" y="167487"/>
                        <a:pt x="126436" y="141293"/>
                      </a:cubicBezTo>
                      <a:cubicBezTo>
                        <a:pt x="134293" y="103715"/>
                        <a:pt x="159808" y="95954"/>
                        <a:pt x="174735" y="53969"/>
                      </a:cubicBezTo>
                      <a:cubicBezTo>
                        <a:pt x="226014" y="46366"/>
                        <a:pt x="295145" y="62163"/>
                        <a:pt x="331023" y="53967"/>
                      </a:cubicBezTo>
                      <a:cubicBezTo>
                        <a:pt x="383556" y="14943"/>
                        <a:pt x="426463" y="30996"/>
                        <a:pt x="457466" y="0"/>
                      </a:cubicBezTo>
                      <a:cubicBezTo>
                        <a:pt x="493165" y="-2248"/>
                        <a:pt x="521814" y="28109"/>
                        <a:pt x="583908" y="53967"/>
                      </a:cubicBezTo>
                      <a:cubicBezTo>
                        <a:pt x="615759" y="47925"/>
                        <a:pt x="698422" y="57416"/>
                        <a:pt x="740196" y="53969"/>
                      </a:cubicBezTo>
                      <a:cubicBezTo>
                        <a:pt x="769853" y="87546"/>
                        <a:pt x="771735" y="111336"/>
                        <a:pt x="788495" y="141293"/>
                      </a:cubicBezTo>
                      <a:cubicBezTo>
                        <a:pt x="856287" y="157456"/>
                        <a:pt x="875816" y="180947"/>
                        <a:pt x="914932" y="195265"/>
                      </a:cubicBezTo>
                      <a:cubicBezTo>
                        <a:pt x="896052" y="235019"/>
                        <a:pt x="879747" y="257775"/>
                        <a:pt x="866639" y="282592"/>
                      </a:cubicBezTo>
                      <a:cubicBezTo>
                        <a:pt x="888227" y="302974"/>
                        <a:pt x="898290" y="341395"/>
                        <a:pt x="914932" y="369918"/>
                      </a:cubicBezTo>
                      <a:cubicBezTo>
                        <a:pt x="882641" y="391486"/>
                        <a:pt x="841318" y="385990"/>
                        <a:pt x="788495" y="423890"/>
                      </a:cubicBezTo>
                      <a:cubicBezTo>
                        <a:pt x="781258" y="443257"/>
                        <a:pt x="752159" y="482695"/>
                        <a:pt x="740196" y="511214"/>
                      </a:cubicBezTo>
                      <a:cubicBezTo>
                        <a:pt x="703275" y="520883"/>
                        <a:pt x="622369" y="498167"/>
                        <a:pt x="583908" y="511216"/>
                      </a:cubicBezTo>
                      <a:cubicBezTo>
                        <a:pt x="550764" y="534581"/>
                        <a:pt x="515689" y="531476"/>
                        <a:pt x="457466" y="565183"/>
                      </a:cubicBezTo>
                      <a:cubicBezTo>
                        <a:pt x="419893" y="552806"/>
                        <a:pt x="360706" y="520674"/>
                        <a:pt x="331023" y="511216"/>
                      </a:cubicBezTo>
                      <a:cubicBezTo>
                        <a:pt x="272018" y="522295"/>
                        <a:pt x="231903" y="507921"/>
                        <a:pt x="174735" y="511214"/>
                      </a:cubicBezTo>
                      <a:cubicBezTo>
                        <a:pt x="160793" y="494025"/>
                        <a:pt x="147620" y="452593"/>
                        <a:pt x="126436" y="423890"/>
                      </a:cubicBezTo>
                      <a:cubicBezTo>
                        <a:pt x="66797" y="412803"/>
                        <a:pt x="51878" y="378646"/>
                        <a:pt x="-1" y="369918"/>
                      </a:cubicBezTo>
                      <a:cubicBezTo>
                        <a:pt x="4191" y="342024"/>
                        <a:pt x="44339" y="306917"/>
                        <a:pt x="48292" y="282592"/>
                      </a:cubicBezTo>
                      <a:cubicBezTo>
                        <a:pt x="26193" y="262872"/>
                        <a:pt x="26529" y="228004"/>
                        <a:pt x="-1" y="195265"/>
                      </a:cubicBezTo>
                      <a:close/>
                    </a:path>
                    <a:path w="914931" h="565183" stroke="0" extrusionOk="0">
                      <a:moveTo>
                        <a:pt x="-1" y="195265"/>
                      </a:moveTo>
                      <a:cubicBezTo>
                        <a:pt x="35716" y="178826"/>
                        <a:pt x="100289" y="160499"/>
                        <a:pt x="126436" y="141293"/>
                      </a:cubicBezTo>
                      <a:cubicBezTo>
                        <a:pt x="137734" y="118717"/>
                        <a:pt x="167100" y="82064"/>
                        <a:pt x="174735" y="53969"/>
                      </a:cubicBezTo>
                      <a:cubicBezTo>
                        <a:pt x="234215" y="37892"/>
                        <a:pt x="299252" y="65124"/>
                        <a:pt x="331023" y="53967"/>
                      </a:cubicBezTo>
                      <a:cubicBezTo>
                        <a:pt x="363210" y="28768"/>
                        <a:pt x="419043" y="28185"/>
                        <a:pt x="457466" y="0"/>
                      </a:cubicBezTo>
                      <a:cubicBezTo>
                        <a:pt x="507265" y="6550"/>
                        <a:pt x="550297" y="51518"/>
                        <a:pt x="583908" y="53967"/>
                      </a:cubicBezTo>
                      <a:cubicBezTo>
                        <a:pt x="638555" y="42147"/>
                        <a:pt x="684408" y="56414"/>
                        <a:pt x="740196" y="53969"/>
                      </a:cubicBezTo>
                      <a:cubicBezTo>
                        <a:pt x="772826" y="89003"/>
                        <a:pt x="769554" y="114136"/>
                        <a:pt x="788495" y="141293"/>
                      </a:cubicBezTo>
                      <a:cubicBezTo>
                        <a:pt x="837385" y="158044"/>
                        <a:pt x="862847" y="182035"/>
                        <a:pt x="914932" y="195265"/>
                      </a:cubicBezTo>
                      <a:cubicBezTo>
                        <a:pt x="914292" y="221134"/>
                        <a:pt x="889511" y="238801"/>
                        <a:pt x="866639" y="282592"/>
                      </a:cubicBezTo>
                      <a:cubicBezTo>
                        <a:pt x="899000" y="316838"/>
                        <a:pt x="886669" y="333150"/>
                        <a:pt x="914932" y="369918"/>
                      </a:cubicBezTo>
                      <a:cubicBezTo>
                        <a:pt x="883943" y="386797"/>
                        <a:pt x="823703" y="400837"/>
                        <a:pt x="788495" y="423890"/>
                      </a:cubicBezTo>
                      <a:cubicBezTo>
                        <a:pt x="775726" y="458632"/>
                        <a:pt x="752389" y="471956"/>
                        <a:pt x="740196" y="511214"/>
                      </a:cubicBezTo>
                      <a:cubicBezTo>
                        <a:pt x="708432" y="521546"/>
                        <a:pt x="660894" y="501388"/>
                        <a:pt x="583908" y="511216"/>
                      </a:cubicBezTo>
                      <a:cubicBezTo>
                        <a:pt x="562322" y="532766"/>
                        <a:pt x="513313" y="532809"/>
                        <a:pt x="457466" y="565183"/>
                      </a:cubicBezTo>
                      <a:cubicBezTo>
                        <a:pt x="398723" y="556228"/>
                        <a:pt x="373413" y="511589"/>
                        <a:pt x="331023" y="511216"/>
                      </a:cubicBezTo>
                      <a:cubicBezTo>
                        <a:pt x="274263" y="529683"/>
                        <a:pt x="237213" y="494331"/>
                        <a:pt x="174735" y="511214"/>
                      </a:cubicBezTo>
                      <a:cubicBezTo>
                        <a:pt x="154994" y="489118"/>
                        <a:pt x="138491" y="445262"/>
                        <a:pt x="126436" y="423890"/>
                      </a:cubicBezTo>
                      <a:cubicBezTo>
                        <a:pt x="65144" y="406619"/>
                        <a:pt x="46402" y="389621"/>
                        <a:pt x="-1" y="369918"/>
                      </a:cubicBezTo>
                      <a:cubicBezTo>
                        <a:pt x="15158" y="335772"/>
                        <a:pt x="42017" y="304821"/>
                        <a:pt x="48292" y="282592"/>
                      </a:cubicBezTo>
                      <a:cubicBezTo>
                        <a:pt x="27538" y="247841"/>
                        <a:pt x="13586" y="214851"/>
                        <a:pt x="-1" y="195265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1318</TotalTime>
  <Words>142</Words>
  <Application>Microsoft Office PowerPoint</Application>
  <PresentationFormat>와이드스크린</PresentationFormat>
  <Paragraphs>62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HY헤드라인M</vt:lpstr>
      <vt:lpstr>맑은 고딕</vt:lpstr>
      <vt:lpstr>새굴림</vt:lpstr>
      <vt:lpstr>한컴 고딕</vt:lpstr>
      <vt:lpstr>한컴 말랑말랑 Bold</vt:lpstr>
      <vt:lpstr>한컴산뜻돋움</vt:lpstr>
      <vt:lpstr>Adobe Garamond Pro Bold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이 상은</cp:lastModifiedBy>
  <cp:revision>22</cp:revision>
  <dcterms:created xsi:type="dcterms:W3CDTF">2022-03-09T03:33:23Z</dcterms:created>
  <dcterms:modified xsi:type="dcterms:W3CDTF">2022-03-18T12:59:01Z</dcterms:modified>
</cp:coreProperties>
</file>